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147471654" r:id="rId5"/>
    <p:sldId id="2147471703" r:id="rId6"/>
    <p:sldId id="2147471704" r:id="rId7"/>
    <p:sldId id="2147471705" r:id="rId8"/>
    <p:sldId id="2147471707" r:id="rId9"/>
    <p:sldId id="2147471708" r:id="rId10"/>
    <p:sldId id="2147471709" r:id="rId11"/>
    <p:sldId id="2147471710" r:id="rId12"/>
    <p:sldId id="2147471711" r:id="rId13"/>
    <p:sldId id="2147471706" r:id="rId14"/>
    <p:sldId id="2147471713" r:id="rId15"/>
    <p:sldId id="477" r:id="rId16"/>
    <p:sldId id="407" r:id="rId17"/>
    <p:sldId id="408" r:id="rId18"/>
    <p:sldId id="409" r:id="rId19"/>
    <p:sldId id="478" r:id="rId20"/>
    <p:sldId id="2147471687" r:id="rId21"/>
    <p:sldId id="2147471688" r:id="rId22"/>
    <p:sldId id="2147471715" r:id="rId23"/>
    <p:sldId id="2147471716" r:id="rId24"/>
    <p:sldId id="2147471717" r:id="rId25"/>
    <p:sldId id="2147471718" r:id="rId26"/>
    <p:sldId id="2147471682" r:id="rId27"/>
    <p:sldId id="2147471686" r:id="rId28"/>
    <p:sldId id="2147471714" r:id="rId29"/>
    <p:sldId id="21474716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7F32CC3B-57AC-4FE0-81FA-B93B44CF769B}">
          <p14:sldIdLst>
            <p14:sldId id="2147471654"/>
            <p14:sldId id="2147471703"/>
            <p14:sldId id="2147471704"/>
            <p14:sldId id="2147471705"/>
            <p14:sldId id="2147471707"/>
            <p14:sldId id="2147471708"/>
            <p14:sldId id="2147471709"/>
            <p14:sldId id="2147471710"/>
            <p14:sldId id="2147471711"/>
            <p14:sldId id="2147471706"/>
            <p14:sldId id="2147471713"/>
            <p14:sldId id="477"/>
            <p14:sldId id="407"/>
            <p14:sldId id="408"/>
            <p14:sldId id="409"/>
            <p14:sldId id="478"/>
            <p14:sldId id="2147471687"/>
            <p14:sldId id="2147471688"/>
            <p14:sldId id="2147471715"/>
            <p14:sldId id="2147471716"/>
            <p14:sldId id="2147471717"/>
            <p14:sldId id="2147471718"/>
            <p14:sldId id="2147471682"/>
            <p14:sldId id="2147471686"/>
            <p14:sldId id="2147471714"/>
          </p14:sldIdLst>
        </p14:section>
        <p14:section name="Outro" id="{406F0FED-5EBB-4DD0-A957-7FEC28548788}">
          <p14:sldIdLst>
            <p14:sldId id="21474716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567A29-9AAA-18AA-7F99-D050E7C663CE}" name="David Stewart" initials="DS" userId="David Stewart" providerId="None"/>
  <p188:author id="{2BC3FE7D-FDAD-D966-22A7-A26F0EE81FDE}" name="Elsa Garey" initials="EG" userId="S::elsa.garey@y-e.org.uk::61f24144-c26d-44d2-81d1-3934654a26a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404D"/>
    <a:srgbClr val="D2E08C"/>
    <a:srgbClr val="C9DA74"/>
    <a:srgbClr val="BBD153"/>
    <a:srgbClr val="C2D565"/>
    <a:srgbClr val="F1B9C5"/>
    <a:srgbClr val="DC5874"/>
    <a:srgbClr val="54BFE1"/>
    <a:srgbClr val="A2D5DD"/>
    <a:srgbClr val="67B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63559E-6825-4972-B2C5-4C1DF922B32B}" v="271" dt="2025-02-26T16:16:22.7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4" autoAdjust="0"/>
    <p:restoredTop sz="63969" autoAdjust="0"/>
  </p:normalViewPr>
  <p:slideViewPr>
    <p:cSldViewPr snapToGrid="0">
      <p:cViewPr varScale="1">
        <p:scale>
          <a:sx n="82" d="100"/>
          <a:sy n="82" d="100"/>
        </p:scale>
        <p:origin x="171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Stewart" userId="40cffe60-b158-4416-946b-e9ac5816f94c" providerId="ADAL" clId="{88702B3D-1048-4C58-A166-A96D7A7DF0EE}"/>
    <pc:docChg chg="undo custSel addSld delSld modSld modSection">
      <pc:chgData name="David Stewart" userId="40cffe60-b158-4416-946b-e9ac5816f94c" providerId="ADAL" clId="{88702B3D-1048-4C58-A166-A96D7A7DF0EE}" dt="2025-01-16T10:10:22.975" v="311" actId="20577"/>
      <pc:docMkLst>
        <pc:docMk/>
      </pc:docMkLst>
      <pc:sldChg chg="modSp mod">
        <pc:chgData name="David Stewart" userId="40cffe60-b158-4416-946b-e9ac5816f94c" providerId="ADAL" clId="{88702B3D-1048-4C58-A166-A96D7A7DF0EE}" dt="2025-01-16T10:00:24.192" v="27" actId="20577"/>
        <pc:sldMkLst>
          <pc:docMk/>
          <pc:sldMk cId="3389037946" sldId="409"/>
        </pc:sldMkLst>
      </pc:sldChg>
      <pc:sldChg chg="modSp">
        <pc:chgData name="David Stewart" userId="40cffe60-b158-4416-946b-e9ac5816f94c" providerId="ADAL" clId="{88702B3D-1048-4C58-A166-A96D7A7DF0EE}" dt="2025-01-16T09:55:45.318" v="1"/>
        <pc:sldMkLst>
          <pc:docMk/>
          <pc:sldMk cId="3742341548" sldId="477"/>
        </pc:sldMkLst>
      </pc:sldChg>
      <pc:sldChg chg="modSp mod">
        <pc:chgData name="David Stewart" userId="40cffe60-b158-4416-946b-e9ac5816f94c" providerId="ADAL" clId="{88702B3D-1048-4C58-A166-A96D7A7DF0EE}" dt="2025-01-16T10:00:30.882" v="31" actId="20577"/>
        <pc:sldMkLst>
          <pc:docMk/>
          <pc:sldMk cId="3214218685" sldId="478"/>
        </pc:sldMkLst>
        <pc:spChg chg="mod">
          <ac:chgData name="David Stewart" userId="40cffe60-b158-4416-946b-e9ac5816f94c" providerId="ADAL" clId="{88702B3D-1048-4C58-A166-A96D7A7DF0EE}" dt="2025-01-16T09:55:45.318" v="1"/>
          <ac:spMkLst>
            <pc:docMk/>
            <pc:sldMk cId="3214218685" sldId="478"/>
            <ac:spMk id="5" creationId="{03759E29-29C9-26BB-445C-82FFA56E5E69}"/>
          </ac:spMkLst>
        </pc:spChg>
        <pc:spChg chg="mod">
          <ac:chgData name="David Stewart" userId="40cffe60-b158-4416-946b-e9ac5816f94c" providerId="ADAL" clId="{88702B3D-1048-4C58-A166-A96D7A7DF0EE}" dt="2025-01-16T10:00:30.882" v="31" actId="20577"/>
          <ac:spMkLst>
            <pc:docMk/>
            <pc:sldMk cId="3214218685" sldId="478"/>
            <ac:spMk id="17" creationId="{2EE3E765-D579-6ADF-D862-4FD408E42BD5}"/>
          </ac:spMkLst>
        </pc:spChg>
      </pc:sldChg>
      <pc:sldChg chg="modSp mod modNotes modNotesTx">
        <pc:chgData name="David Stewart" userId="40cffe60-b158-4416-946b-e9ac5816f94c" providerId="ADAL" clId="{88702B3D-1048-4C58-A166-A96D7A7DF0EE}" dt="2025-01-16T10:10:11.886" v="308" actId="20577"/>
        <pc:sldMkLst>
          <pc:docMk/>
          <pc:sldMk cId="2297772065" sldId="2147471654"/>
        </pc:sldMkLst>
        <pc:spChg chg="mod">
          <ac:chgData name="David Stewart" userId="40cffe60-b158-4416-946b-e9ac5816f94c" providerId="ADAL" clId="{88702B3D-1048-4C58-A166-A96D7A7DF0EE}" dt="2025-01-16T10:09:39.730" v="295" actId="20577"/>
          <ac:spMkLst>
            <pc:docMk/>
            <pc:sldMk cId="2297772065" sldId="2147471654"/>
            <ac:spMk id="4" creationId="{2546D84C-F242-88A8-BCD6-FF93E57626D1}"/>
          </ac:spMkLst>
        </pc:spChg>
      </pc:sldChg>
      <pc:sldChg chg="modSp">
        <pc:chgData name="David Stewart" userId="40cffe60-b158-4416-946b-e9ac5816f94c" providerId="ADAL" clId="{88702B3D-1048-4C58-A166-A96D7A7DF0EE}" dt="2025-01-16T10:09:50.536" v="301" actId="20577"/>
        <pc:sldMkLst>
          <pc:docMk/>
          <pc:sldMk cId="3182333032" sldId="2147471687"/>
        </pc:sldMkLst>
        <pc:spChg chg="mod">
          <ac:chgData name="David Stewart" userId="40cffe60-b158-4416-946b-e9ac5816f94c" providerId="ADAL" clId="{88702B3D-1048-4C58-A166-A96D7A7DF0EE}" dt="2025-01-16T10:09:50.536" v="301" actId="20577"/>
          <ac:spMkLst>
            <pc:docMk/>
            <pc:sldMk cId="3182333032" sldId="2147471687"/>
            <ac:spMk id="3" creationId="{67F41328-016B-721B-783A-A6D36630BD21}"/>
          </ac:spMkLst>
        </pc:spChg>
      </pc:sldChg>
      <pc:sldChg chg="modSp modNotes">
        <pc:chgData name="David Stewart" userId="40cffe60-b158-4416-946b-e9ac5816f94c" providerId="ADAL" clId="{88702B3D-1048-4C58-A166-A96D7A7DF0EE}" dt="2025-01-16T10:10:18.974" v="310" actId="20577"/>
        <pc:sldMkLst>
          <pc:docMk/>
          <pc:sldMk cId="1256148955" sldId="2147471688"/>
        </pc:sldMkLst>
        <pc:spChg chg="mod">
          <ac:chgData name="David Stewart" userId="40cffe60-b158-4416-946b-e9ac5816f94c" providerId="ADAL" clId="{88702B3D-1048-4C58-A166-A96D7A7DF0EE}" dt="2025-01-16T10:10:18.974" v="310" actId="20577"/>
          <ac:spMkLst>
            <pc:docMk/>
            <pc:sldMk cId="1256148955" sldId="2147471688"/>
            <ac:spMk id="3" creationId="{2F3E101F-25CE-E938-418F-F7CD0105D85B}"/>
          </ac:spMkLst>
        </pc:spChg>
      </pc:sldChg>
      <pc:sldChg chg="modNotes modNotesTx">
        <pc:chgData name="David Stewart" userId="40cffe60-b158-4416-946b-e9ac5816f94c" providerId="ADAL" clId="{88702B3D-1048-4C58-A166-A96D7A7DF0EE}" dt="2025-01-16T10:09:58.319" v="303" actId="20577"/>
        <pc:sldMkLst>
          <pc:docMk/>
          <pc:sldMk cId="3059312608" sldId="2147471703"/>
        </pc:sldMkLst>
      </pc:sldChg>
      <pc:sldChg chg="modNotes modNotesTx">
        <pc:chgData name="David Stewart" userId="40cffe60-b158-4416-946b-e9ac5816f94c" providerId="ADAL" clId="{88702B3D-1048-4C58-A166-A96D7A7DF0EE}" dt="2025-01-16T09:56:33.193" v="12" actId="20577"/>
        <pc:sldMkLst>
          <pc:docMk/>
          <pc:sldMk cId="3137752757" sldId="2147471704"/>
        </pc:sldMkLst>
      </pc:sldChg>
      <pc:sldChg chg="modNotes modNotesTx">
        <pc:chgData name="David Stewart" userId="40cffe60-b158-4416-946b-e9ac5816f94c" providerId="ADAL" clId="{88702B3D-1048-4C58-A166-A96D7A7DF0EE}" dt="2025-01-16T09:58:35.644" v="14" actId="20577"/>
        <pc:sldMkLst>
          <pc:docMk/>
          <pc:sldMk cId="130547477" sldId="2147471705"/>
        </pc:sldMkLst>
      </pc:sldChg>
      <pc:sldChg chg="modSp">
        <pc:chgData name="David Stewart" userId="40cffe60-b158-4416-946b-e9ac5816f94c" providerId="ADAL" clId="{88702B3D-1048-4C58-A166-A96D7A7DF0EE}" dt="2025-01-16T09:59:34.552" v="23" actId="20577"/>
        <pc:sldMkLst>
          <pc:docMk/>
          <pc:sldMk cId="1630044264" sldId="2147471706"/>
        </pc:sldMkLst>
        <pc:spChg chg="mod">
          <ac:chgData name="David Stewart" userId="40cffe60-b158-4416-946b-e9ac5816f94c" providerId="ADAL" clId="{88702B3D-1048-4C58-A166-A96D7A7DF0EE}" dt="2025-01-16T09:59:34.552" v="23" actId="20577"/>
          <ac:spMkLst>
            <pc:docMk/>
            <pc:sldMk cId="1630044264" sldId="2147471706"/>
            <ac:spMk id="3" creationId="{37BFF0C3-A4ED-BFA5-562F-A41D587B78F5}"/>
          </ac:spMkLst>
        </pc:spChg>
      </pc:sldChg>
      <pc:sldChg chg="modNotes modNotesTx">
        <pc:chgData name="David Stewart" userId="40cffe60-b158-4416-946b-e9ac5816f94c" providerId="ADAL" clId="{88702B3D-1048-4C58-A166-A96D7A7DF0EE}" dt="2025-01-16T09:58:43.729" v="16" actId="20577"/>
        <pc:sldMkLst>
          <pc:docMk/>
          <pc:sldMk cId="1961552603" sldId="2147471707"/>
        </pc:sldMkLst>
      </pc:sldChg>
      <pc:sldChg chg="modNotes modNotesTx">
        <pc:chgData name="David Stewart" userId="40cffe60-b158-4416-946b-e9ac5816f94c" providerId="ADAL" clId="{88702B3D-1048-4C58-A166-A96D7A7DF0EE}" dt="2025-01-16T09:59:07.121" v="17" actId="20577"/>
        <pc:sldMkLst>
          <pc:docMk/>
          <pc:sldMk cId="2471013529" sldId="2147471709"/>
        </pc:sldMkLst>
      </pc:sldChg>
      <pc:sldChg chg="modSp">
        <pc:chgData name="David Stewart" userId="40cffe60-b158-4416-946b-e9ac5816f94c" providerId="ADAL" clId="{88702B3D-1048-4C58-A166-A96D7A7DF0EE}" dt="2025-01-16T09:55:29.995" v="0"/>
        <pc:sldMkLst>
          <pc:docMk/>
          <pc:sldMk cId="1384815453" sldId="2147471711"/>
        </pc:sldMkLst>
        <pc:spChg chg="mod">
          <ac:chgData name="David Stewart" userId="40cffe60-b158-4416-946b-e9ac5816f94c" providerId="ADAL" clId="{88702B3D-1048-4C58-A166-A96D7A7DF0EE}" dt="2025-01-16T09:55:29.995" v="0"/>
          <ac:spMkLst>
            <pc:docMk/>
            <pc:sldMk cId="1384815453" sldId="2147471711"/>
            <ac:spMk id="3" creationId="{F266D2C3-E98E-0DF5-288E-A57B93DA7703}"/>
          </ac:spMkLst>
        </pc:spChg>
      </pc:sldChg>
      <pc:sldChg chg="modSp">
        <pc:chgData name="David Stewart" userId="40cffe60-b158-4416-946b-e9ac5816f94c" providerId="ADAL" clId="{88702B3D-1048-4C58-A166-A96D7A7DF0EE}" dt="2025-01-16T09:55:29.995" v="0"/>
        <pc:sldMkLst>
          <pc:docMk/>
          <pc:sldMk cId="2114590183" sldId="2147471713"/>
        </pc:sldMkLst>
        <pc:spChg chg="mod">
          <ac:chgData name="David Stewart" userId="40cffe60-b158-4416-946b-e9ac5816f94c" providerId="ADAL" clId="{88702B3D-1048-4C58-A166-A96D7A7DF0EE}" dt="2025-01-16T09:55:29.995" v="0"/>
          <ac:spMkLst>
            <pc:docMk/>
            <pc:sldMk cId="2114590183" sldId="2147471713"/>
            <ac:spMk id="3" creationId="{F59836A2-2B51-A4F7-7494-F6B4DD7B500F}"/>
          </ac:spMkLst>
        </pc:spChg>
      </pc:sldChg>
      <pc:sldChg chg="modSp mod">
        <pc:chgData name="David Stewart" userId="40cffe60-b158-4416-946b-e9ac5816f94c" providerId="ADAL" clId="{88702B3D-1048-4C58-A166-A96D7A7DF0EE}" dt="2025-01-16T10:08:12.931" v="206" actId="255"/>
        <pc:sldMkLst>
          <pc:docMk/>
          <pc:sldMk cId="2020329481" sldId="2147471714"/>
        </pc:sldMkLst>
        <pc:spChg chg="mod">
          <ac:chgData name="David Stewart" userId="40cffe60-b158-4416-946b-e9ac5816f94c" providerId="ADAL" clId="{88702B3D-1048-4C58-A166-A96D7A7DF0EE}" dt="2025-01-16T10:07:44.032" v="188" actId="20577"/>
          <ac:spMkLst>
            <pc:docMk/>
            <pc:sldMk cId="2020329481" sldId="2147471714"/>
            <ac:spMk id="3" creationId="{3A10AB00-4E92-FA89-D2E4-046C2B2DE121}"/>
          </ac:spMkLst>
        </pc:spChg>
        <pc:spChg chg="mod">
          <ac:chgData name="David Stewart" userId="40cffe60-b158-4416-946b-e9ac5816f94c" providerId="ADAL" clId="{88702B3D-1048-4C58-A166-A96D7A7DF0EE}" dt="2025-01-16T10:08:12.931" v="206" actId="255"/>
          <ac:spMkLst>
            <pc:docMk/>
            <pc:sldMk cId="2020329481" sldId="2147471714"/>
            <ac:spMk id="4" creationId="{4EB7F3AF-81E6-7112-7600-444D80D5EA1F}"/>
          </ac:spMkLst>
        </pc:spChg>
      </pc:sldChg>
      <pc:sldChg chg="modSp mod modNotes modNotesTx">
        <pc:chgData name="David Stewart" userId="40cffe60-b158-4416-946b-e9ac5816f94c" providerId="ADAL" clId="{88702B3D-1048-4C58-A166-A96D7A7DF0EE}" dt="2025-01-16T10:10:03.839" v="304" actId="20577"/>
        <pc:sldMkLst>
          <pc:docMk/>
          <pc:sldMk cId="1017448075" sldId="2147471715"/>
        </pc:sldMkLst>
        <pc:spChg chg="mod modVis">
          <ac:chgData name="David Stewart" userId="40cffe60-b158-4416-946b-e9ac5816f94c" providerId="ADAL" clId="{88702B3D-1048-4C58-A166-A96D7A7DF0EE}" dt="2025-01-16T10:01:50.815" v="44" actId="20577"/>
          <ac:spMkLst>
            <pc:docMk/>
            <pc:sldMk cId="1017448075" sldId="2147471715"/>
            <ac:spMk id="2" creationId="{C0A3C40A-CB93-A37D-704C-68565D37587D}"/>
          </ac:spMkLst>
        </pc:spChg>
        <pc:spChg chg="mod modVis">
          <ac:chgData name="David Stewart" userId="40cffe60-b158-4416-946b-e9ac5816f94c" providerId="ADAL" clId="{88702B3D-1048-4C58-A166-A96D7A7DF0EE}" dt="2025-01-16T10:02:56.401" v="58" actId="33935"/>
          <ac:spMkLst>
            <pc:docMk/>
            <pc:sldMk cId="1017448075" sldId="2147471715"/>
            <ac:spMk id="3" creationId="{0469563F-E1C9-6DEC-08BE-EBF9D887D52F}"/>
          </ac:spMkLst>
        </pc:spChg>
        <pc:spChg chg="mod modVis">
          <ac:chgData name="David Stewart" userId="40cffe60-b158-4416-946b-e9ac5816f94c" providerId="ADAL" clId="{88702B3D-1048-4C58-A166-A96D7A7DF0EE}" dt="2025-01-16T10:02:53.598" v="57" actId="20577"/>
          <ac:spMkLst>
            <pc:docMk/>
            <pc:sldMk cId="1017448075" sldId="2147471715"/>
            <ac:spMk id="9" creationId="{20D97B50-2C92-AFFE-F90D-2C784CDE92EA}"/>
          </ac:spMkLst>
        </pc:spChg>
        <pc:spChg chg="mod modVis">
          <ac:chgData name="David Stewart" userId="40cffe60-b158-4416-946b-e9ac5816f94c" providerId="ADAL" clId="{88702B3D-1048-4C58-A166-A96D7A7DF0EE}" dt="2025-01-16T10:02:56.401" v="58" actId="33935"/>
          <ac:spMkLst>
            <pc:docMk/>
            <pc:sldMk cId="1017448075" sldId="2147471715"/>
            <ac:spMk id="16" creationId="{8AB5A9B3-FCCB-BF1F-2F9B-CAB8217ED32C}"/>
          </ac:spMkLst>
        </pc:spChg>
        <pc:grpChg chg="mod modVis">
          <ac:chgData name="David Stewart" userId="40cffe60-b158-4416-946b-e9ac5816f94c" providerId="ADAL" clId="{88702B3D-1048-4C58-A166-A96D7A7DF0EE}" dt="2025-01-16T10:02:56.401" v="58" actId="33935"/>
          <ac:grpSpMkLst>
            <pc:docMk/>
            <pc:sldMk cId="1017448075" sldId="2147471715"/>
            <ac:grpSpMk id="4" creationId="{24D77E13-83F2-3FA5-994E-F3A20DD45126}"/>
          </ac:grpSpMkLst>
        </pc:grpChg>
      </pc:sldChg>
      <pc:sldChg chg="modSp mod modNotes modNotesTx">
        <pc:chgData name="David Stewart" userId="40cffe60-b158-4416-946b-e9ac5816f94c" providerId="ADAL" clId="{88702B3D-1048-4C58-A166-A96D7A7DF0EE}" dt="2025-01-16T10:10:16.019" v="309" actId="20577"/>
        <pc:sldMkLst>
          <pc:docMk/>
          <pc:sldMk cId="1957127542" sldId="2147471716"/>
        </pc:sldMkLst>
        <pc:spChg chg="mod modVis">
          <ac:chgData name="David Stewart" userId="40cffe60-b158-4416-946b-e9ac5816f94c" providerId="ADAL" clId="{88702B3D-1048-4C58-A166-A96D7A7DF0EE}" dt="2025-01-16T10:03:26.693" v="68" actId="14429"/>
          <ac:spMkLst>
            <pc:docMk/>
            <pc:sldMk cId="1957127542" sldId="2147471716"/>
            <ac:spMk id="2" creationId="{B2CA72A8-C361-5C59-AFF2-969DE020A078}"/>
          </ac:spMkLst>
        </pc:spChg>
        <pc:spChg chg="mod modVis">
          <ac:chgData name="David Stewart" userId="40cffe60-b158-4416-946b-e9ac5816f94c" providerId="ADAL" clId="{88702B3D-1048-4C58-A166-A96D7A7DF0EE}" dt="2025-01-16T10:03:45.168" v="80" actId="33935"/>
          <ac:spMkLst>
            <pc:docMk/>
            <pc:sldMk cId="1957127542" sldId="2147471716"/>
            <ac:spMk id="3" creationId="{6BFBE0D1-2316-0319-D766-2F04DF03DEC7}"/>
          </ac:spMkLst>
        </pc:spChg>
        <pc:spChg chg="mod modVis">
          <ac:chgData name="David Stewart" userId="40cffe60-b158-4416-946b-e9ac5816f94c" providerId="ADAL" clId="{88702B3D-1048-4C58-A166-A96D7A7DF0EE}" dt="2025-01-16T10:03:45.168" v="80" actId="33935"/>
          <ac:spMkLst>
            <pc:docMk/>
            <pc:sldMk cId="1957127542" sldId="2147471716"/>
            <ac:spMk id="8" creationId="{AC98EE0E-21E5-A976-1CE2-DC0291EF00FA}"/>
          </ac:spMkLst>
        </pc:spChg>
        <pc:spChg chg="mod modVis">
          <ac:chgData name="David Stewart" userId="40cffe60-b158-4416-946b-e9ac5816f94c" providerId="ADAL" clId="{88702B3D-1048-4C58-A166-A96D7A7DF0EE}" dt="2025-01-16T10:03:36.564" v="79" actId="113"/>
          <ac:spMkLst>
            <pc:docMk/>
            <pc:sldMk cId="1957127542" sldId="2147471716"/>
            <ac:spMk id="9" creationId="{8B780CBB-68A3-A044-3138-A2A73C197027}"/>
          </ac:spMkLst>
        </pc:spChg>
        <pc:spChg chg="mod modVis">
          <ac:chgData name="David Stewart" userId="40cffe60-b158-4416-946b-e9ac5816f94c" providerId="ADAL" clId="{88702B3D-1048-4C58-A166-A96D7A7DF0EE}" dt="2025-01-16T10:03:45.168" v="80" actId="33935"/>
          <ac:spMkLst>
            <pc:docMk/>
            <pc:sldMk cId="1957127542" sldId="2147471716"/>
            <ac:spMk id="10" creationId="{29C622D0-B2C7-38F7-3655-731107ACCC83}"/>
          </ac:spMkLst>
        </pc:spChg>
        <pc:spChg chg="mod modVis">
          <ac:chgData name="David Stewart" userId="40cffe60-b158-4416-946b-e9ac5816f94c" providerId="ADAL" clId="{88702B3D-1048-4C58-A166-A96D7A7DF0EE}" dt="2025-01-16T10:03:45.168" v="80" actId="33935"/>
          <ac:spMkLst>
            <pc:docMk/>
            <pc:sldMk cId="1957127542" sldId="2147471716"/>
            <ac:spMk id="16" creationId="{EE93F0AE-C88D-57BE-84B5-0F0F83F789D0}"/>
          </ac:spMkLst>
        </pc:spChg>
        <pc:grpChg chg="mod modVis">
          <ac:chgData name="David Stewart" userId="40cffe60-b158-4416-946b-e9ac5816f94c" providerId="ADAL" clId="{88702B3D-1048-4C58-A166-A96D7A7DF0EE}" dt="2025-01-16T10:03:45.168" v="80" actId="33935"/>
          <ac:grpSpMkLst>
            <pc:docMk/>
            <pc:sldMk cId="1957127542" sldId="2147471716"/>
            <ac:grpSpMk id="4" creationId="{BAB45AE2-71E2-9D72-0D1D-93651AF021B8}"/>
          </ac:grpSpMkLst>
        </pc:grpChg>
      </pc:sldChg>
      <pc:sldChg chg="modSp mod modNotes modNotesTx">
        <pc:chgData name="David Stewart" userId="40cffe60-b158-4416-946b-e9ac5816f94c" providerId="ADAL" clId="{88702B3D-1048-4C58-A166-A96D7A7DF0EE}" dt="2025-01-16T10:10:07.424" v="305" actId="20577"/>
        <pc:sldMkLst>
          <pc:docMk/>
          <pc:sldMk cId="372447846" sldId="2147471717"/>
        </pc:sldMkLst>
        <pc:spChg chg="mod modVis">
          <ac:chgData name="David Stewart" userId="40cffe60-b158-4416-946b-e9ac5816f94c" providerId="ADAL" clId="{88702B3D-1048-4C58-A166-A96D7A7DF0EE}" dt="2025-01-16T10:04:22.785" v="83" actId="14429"/>
          <ac:spMkLst>
            <pc:docMk/>
            <pc:sldMk cId="372447846" sldId="2147471717"/>
            <ac:spMk id="2" creationId="{74334479-36C6-0F0F-56D1-6F82080E1E21}"/>
          </ac:spMkLst>
        </pc:spChg>
        <pc:spChg chg="mod modVis">
          <ac:chgData name="David Stewart" userId="40cffe60-b158-4416-946b-e9ac5816f94c" providerId="ADAL" clId="{88702B3D-1048-4C58-A166-A96D7A7DF0EE}" dt="2025-01-16T10:04:25.231" v="84" actId="20577"/>
          <ac:spMkLst>
            <pc:docMk/>
            <pc:sldMk cId="372447846" sldId="2147471717"/>
            <ac:spMk id="9" creationId="{07D558DE-397C-5CEB-FA18-DBA13A547608}"/>
          </ac:spMkLst>
        </pc:spChg>
        <pc:spChg chg="mod modVis">
          <ac:chgData name="David Stewart" userId="40cffe60-b158-4416-946b-e9ac5816f94c" providerId="ADAL" clId="{88702B3D-1048-4C58-A166-A96D7A7DF0EE}" dt="2025-01-16T10:04:29.667" v="85" actId="33935"/>
          <ac:spMkLst>
            <pc:docMk/>
            <pc:sldMk cId="372447846" sldId="2147471717"/>
            <ac:spMk id="16" creationId="{67F0A5E8-C6A3-D9FA-1D42-40E0BE419CF3}"/>
          </ac:spMkLst>
        </pc:spChg>
        <pc:grpChg chg="mod modVis">
          <ac:chgData name="David Stewart" userId="40cffe60-b158-4416-946b-e9ac5816f94c" providerId="ADAL" clId="{88702B3D-1048-4C58-A166-A96D7A7DF0EE}" dt="2025-01-16T10:04:29.667" v="85" actId="33935"/>
          <ac:grpSpMkLst>
            <pc:docMk/>
            <pc:sldMk cId="372447846" sldId="2147471717"/>
            <ac:grpSpMk id="4" creationId="{E0329C09-27AD-C54E-C153-76146DFABACC}"/>
          </ac:grpSpMkLst>
        </pc:grpChg>
      </pc:sldChg>
      <pc:sldChg chg="modSp mod modNotes modNotesTx">
        <pc:chgData name="David Stewart" userId="40cffe60-b158-4416-946b-e9ac5816f94c" providerId="ADAL" clId="{88702B3D-1048-4C58-A166-A96D7A7DF0EE}" dt="2025-01-16T10:10:22.975" v="311" actId="20577"/>
        <pc:sldMkLst>
          <pc:docMk/>
          <pc:sldMk cId="1625433219" sldId="2147471718"/>
        </pc:sldMkLst>
        <pc:spChg chg="mod modVis">
          <ac:chgData name="David Stewart" userId="40cffe60-b158-4416-946b-e9ac5816f94c" providerId="ADAL" clId="{88702B3D-1048-4C58-A166-A96D7A7DF0EE}" dt="2025-01-16T10:04:33.704" v="88" actId="14429"/>
          <ac:spMkLst>
            <pc:docMk/>
            <pc:sldMk cId="1625433219" sldId="2147471718"/>
            <ac:spMk id="2" creationId="{BC8E6BA8-1047-0BE4-3FEB-639A5D2C2BA6}"/>
          </ac:spMkLst>
        </pc:spChg>
        <pc:spChg chg="mod modVis">
          <ac:chgData name="David Stewart" userId="40cffe60-b158-4416-946b-e9ac5816f94c" providerId="ADAL" clId="{88702B3D-1048-4C58-A166-A96D7A7DF0EE}" dt="2025-01-16T10:04:33.406" v="87" actId="14429"/>
          <ac:spMkLst>
            <pc:docMk/>
            <pc:sldMk cId="1625433219" sldId="2147471718"/>
            <ac:spMk id="9" creationId="{D750C3E5-322F-AC54-7A7C-AE5E7F883E96}"/>
          </ac:spMkLst>
        </pc:spChg>
        <pc:spChg chg="mod modVis">
          <ac:chgData name="David Stewart" userId="40cffe60-b158-4416-946b-e9ac5816f94c" providerId="ADAL" clId="{88702B3D-1048-4C58-A166-A96D7A7DF0EE}" dt="2025-01-16T10:06:57.320" v="129" actId="33935"/>
          <ac:spMkLst>
            <pc:docMk/>
            <pc:sldMk cId="1625433219" sldId="2147471718"/>
            <ac:spMk id="16" creationId="{DFCB5285-7F59-1F33-9AC9-4758B9F8E238}"/>
          </ac:spMkLst>
        </pc:spChg>
        <pc:grpChg chg="mod modVis">
          <ac:chgData name="David Stewart" userId="40cffe60-b158-4416-946b-e9ac5816f94c" providerId="ADAL" clId="{88702B3D-1048-4C58-A166-A96D7A7DF0EE}" dt="2025-01-16T10:06:57.320" v="129" actId="33935"/>
          <ac:grpSpMkLst>
            <pc:docMk/>
            <pc:sldMk cId="1625433219" sldId="2147471718"/>
            <ac:grpSpMk id="4" creationId="{7D00035C-36EF-C6BD-1EE9-3920BDD44D2E}"/>
          </ac:grpSpMkLst>
        </pc:grpChg>
      </pc:sldChg>
      <pc:sldChg chg="modSp del modNotes">
        <pc:chgData name="David Stewart" userId="40cffe60-b158-4416-946b-e9ac5816f94c" providerId="ADAL" clId="{88702B3D-1048-4C58-A166-A96D7A7DF0EE}" dt="2025-01-16T10:09:15.184" v="292" actId="47"/>
        <pc:sldMkLst>
          <pc:docMk/>
          <pc:sldMk cId="4217780815" sldId="2147471719"/>
        </pc:sldMkLst>
      </pc:sldChg>
      <pc:sldChg chg="add del">
        <pc:chgData name="David Stewart" userId="40cffe60-b158-4416-946b-e9ac5816f94c" providerId="ADAL" clId="{88702B3D-1048-4C58-A166-A96D7A7DF0EE}" dt="2025-01-16T10:08:16.436" v="207" actId="47"/>
        <pc:sldMkLst>
          <pc:docMk/>
          <pc:sldMk cId="1359735586" sldId="2147471720"/>
        </pc:sldMkLst>
      </pc:sldChg>
      <pc:sldChg chg="modSp add mod modShow">
        <pc:chgData name="David Stewart" userId="40cffe60-b158-4416-946b-e9ac5816f94c" providerId="ADAL" clId="{88702B3D-1048-4C58-A166-A96D7A7DF0EE}" dt="2025-01-16T10:09:09.770" v="291" actId="729"/>
        <pc:sldMkLst>
          <pc:docMk/>
          <pc:sldMk cId="4085815463" sldId="2147471720"/>
        </pc:sldMkLst>
      </pc:sldChg>
    </pc:docChg>
  </pc:docChgLst>
  <pc:docChgLst>
    <pc:chgData name="David Stewart" userId="40cffe60-b158-4416-946b-e9ac5816f94c" providerId="ADAL" clId="{34582DD5-1743-466F-A4F5-CFEC77D68579}"/>
    <pc:docChg chg="undo custSel addSld delSld modSld sldOrd modMainMaster addSection delSection modSection">
      <pc:chgData name="David Stewart" userId="40cffe60-b158-4416-946b-e9ac5816f94c" providerId="ADAL" clId="{34582DD5-1743-466F-A4F5-CFEC77D68579}" dt="2024-11-26T16:05:05.761" v="4747"/>
      <pc:docMkLst>
        <pc:docMk/>
      </pc:docMkLst>
      <pc:sldChg chg="add">
        <pc:chgData name="David Stewart" userId="40cffe60-b158-4416-946b-e9ac5816f94c" providerId="ADAL" clId="{34582DD5-1743-466F-A4F5-CFEC77D68579}" dt="2024-11-15T12:53:42.362" v="1"/>
        <pc:sldMkLst>
          <pc:docMk/>
          <pc:sldMk cId="3871860731" sldId="401"/>
        </pc:sldMkLst>
      </pc:sldChg>
      <pc:sldChg chg="modSp add mod">
        <pc:chgData name="David Stewart" userId="40cffe60-b158-4416-946b-e9ac5816f94c" providerId="ADAL" clId="{34582DD5-1743-466F-A4F5-CFEC77D68579}" dt="2024-11-15T16:52:04.230" v="121" actId="29295"/>
        <pc:sldMkLst>
          <pc:docMk/>
          <pc:sldMk cId="765425116" sldId="402"/>
        </pc:sldMkLst>
      </pc:sldChg>
      <pc:sldChg chg="add">
        <pc:chgData name="David Stewart" userId="40cffe60-b158-4416-946b-e9ac5816f94c" providerId="ADAL" clId="{34582DD5-1743-466F-A4F5-CFEC77D68579}" dt="2024-11-15T12:53:42.362" v="1"/>
        <pc:sldMkLst>
          <pc:docMk/>
          <pc:sldMk cId="3398326590" sldId="404"/>
        </pc:sldMkLst>
      </pc:sldChg>
      <pc:sldChg chg="add">
        <pc:chgData name="David Stewart" userId="40cffe60-b158-4416-946b-e9ac5816f94c" providerId="ADAL" clId="{34582DD5-1743-466F-A4F5-CFEC77D68579}" dt="2024-11-15T12:53:42.362" v="1"/>
        <pc:sldMkLst>
          <pc:docMk/>
          <pc:sldMk cId="1413839741" sldId="406"/>
        </pc:sldMkLst>
      </pc:sldChg>
      <pc:sldChg chg="modSp add mod">
        <pc:chgData name="David Stewart" userId="40cffe60-b158-4416-946b-e9ac5816f94c" providerId="ADAL" clId="{34582DD5-1743-466F-A4F5-CFEC77D68579}" dt="2024-11-22T09:44:40.640" v="4707" actId="20577"/>
        <pc:sldMkLst>
          <pc:docMk/>
          <pc:sldMk cId="3980716805" sldId="407"/>
        </pc:sldMkLst>
      </pc:sldChg>
      <pc:sldChg chg="modSp add mod modAnim">
        <pc:chgData name="David Stewart" userId="40cffe60-b158-4416-946b-e9ac5816f94c" providerId="ADAL" clId="{34582DD5-1743-466F-A4F5-CFEC77D68579}" dt="2024-11-22T09:45:46.245" v="4720"/>
        <pc:sldMkLst>
          <pc:docMk/>
          <pc:sldMk cId="548896648" sldId="408"/>
        </pc:sldMkLst>
      </pc:sldChg>
      <pc:sldChg chg="add modAnim">
        <pc:chgData name="David Stewart" userId="40cffe60-b158-4416-946b-e9ac5816f94c" providerId="ADAL" clId="{34582DD5-1743-466F-A4F5-CFEC77D68579}" dt="2024-11-22T09:44:12.730" v="4701"/>
        <pc:sldMkLst>
          <pc:docMk/>
          <pc:sldMk cId="3389037946" sldId="409"/>
        </pc:sldMkLst>
      </pc:sldChg>
      <pc:sldChg chg="modSp add del mod">
        <pc:chgData name="David Stewart" userId="40cffe60-b158-4416-946b-e9ac5816f94c" providerId="ADAL" clId="{34582DD5-1743-466F-A4F5-CFEC77D68579}" dt="2024-11-15T13:08:03.727" v="44" actId="47"/>
        <pc:sldMkLst>
          <pc:docMk/>
          <pc:sldMk cId="1906569065" sldId="410"/>
        </pc:sldMkLst>
      </pc:sldChg>
      <pc:sldChg chg="add">
        <pc:chgData name="David Stewart" userId="40cffe60-b158-4416-946b-e9ac5816f94c" providerId="ADAL" clId="{34582DD5-1743-466F-A4F5-CFEC77D68579}" dt="2024-11-15T12:53:42.362" v="1"/>
        <pc:sldMkLst>
          <pc:docMk/>
          <pc:sldMk cId="355136653" sldId="411"/>
        </pc:sldMkLst>
      </pc:sldChg>
      <pc:sldChg chg="add">
        <pc:chgData name="David Stewart" userId="40cffe60-b158-4416-946b-e9ac5816f94c" providerId="ADAL" clId="{34582DD5-1743-466F-A4F5-CFEC77D68579}" dt="2024-11-15T12:53:42.362" v="1"/>
        <pc:sldMkLst>
          <pc:docMk/>
          <pc:sldMk cId="3174439559" sldId="421"/>
        </pc:sldMkLst>
      </pc:sldChg>
      <pc:sldChg chg="add">
        <pc:chgData name="David Stewart" userId="40cffe60-b158-4416-946b-e9ac5816f94c" providerId="ADAL" clId="{34582DD5-1743-466F-A4F5-CFEC77D68579}" dt="2024-11-15T12:53:42.362" v="1"/>
        <pc:sldMkLst>
          <pc:docMk/>
          <pc:sldMk cId="2864359058" sldId="445"/>
        </pc:sldMkLst>
      </pc:sldChg>
      <pc:sldChg chg="modSp add mod">
        <pc:chgData name="David Stewart" userId="40cffe60-b158-4416-946b-e9ac5816f94c" providerId="ADAL" clId="{34582DD5-1743-466F-A4F5-CFEC77D68579}" dt="2024-11-15T16:52:16.215" v="123" actId="29295"/>
        <pc:sldMkLst>
          <pc:docMk/>
          <pc:sldMk cId="4189757048" sldId="447"/>
        </pc:sldMkLst>
      </pc:sldChg>
      <pc:sldChg chg="modSp add del mod">
        <pc:chgData name="David Stewart" userId="40cffe60-b158-4416-946b-e9ac5816f94c" providerId="ADAL" clId="{34582DD5-1743-466F-A4F5-CFEC77D68579}" dt="2024-11-15T16:51:50.661" v="119" actId="29295"/>
        <pc:sldMkLst>
          <pc:docMk/>
          <pc:sldMk cId="228962007" sldId="448"/>
        </pc:sldMkLst>
      </pc:sldChg>
      <pc:sldChg chg="add">
        <pc:chgData name="David Stewart" userId="40cffe60-b158-4416-946b-e9ac5816f94c" providerId="ADAL" clId="{34582DD5-1743-466F-A4F5-CFEC77D68579}" dt="2024-11-15T12:53:42.362" v="1"/>
        <pc:sldMkLst>
          <pc:docMk/>
          <pc:sldMk cId="736855698" sldId="449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2180195417" sldId="449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3233066021" sldId="450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2771803034" sldId="451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3995727770" sldId="452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785257365" sldId="453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497638434" sldId="456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843798289" sldId="457"/>
        </pc:sldMkLst>
      </pc:sldChg>
      <pc:sldChg chg="add del">
        <pc:chgData name="David Stewart" userId="40cffe60-b158-4416-946b-e9ac5816f94c" providerId="ADAL" clId="{34582DD5-1743-466F-A4F5-CFEC77D68579}" dt="2024-11-15T13:09:11.462" v="79" actId="47"/>
        <pc:sldMkLst>
          <pc:docMk/>
          <pc:sldMk cId="3659829867" sldId="460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1853305690" sldId="461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1974914749" sldId="462"/>
        </pc:sldMkLst>
      </pc:sldChg>
      <pc:sldChg chg="modSp add del mod ord">
        <pc:chgData name="David Stewart" userId="40cffe60-b158-4416-946b-e9ac5816f94c" providerId="ADAL" clId="{34582DD5-1743-466F-A4F5-CFEC77D68579}" dt="2024-11-15T17:00:56.500" v="275" actId="47"/>
        <pc:sldMkLst>
          <pc:docMk/>
          <pc:sldMk cId="4016881565" sldId="462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3903085673" sldId="463"/>
        </pc:sldMkLst>
      </pc:sldChg>
      <pc:sldChg chg="add del ord">
        <pc:chgData name="David Stewart" userId="40cffe60-b158-4416-946b-e9ac5816f94c" providerId="ADAL" clId="{34582DD5-1743-466F-A4F5-CFEC77D68579}" dt="2024-11-15T17:07:12.813" v="457" actId="47"/>
        <pc:sldMkLst>
          <pc:docMk/>
          <pc:sldMk cId="609045087" sldId="464"/>
        </pc:sldMkLst>
      </pc:sldChg>
      <pc:sldChg chg="add">
        <pc:chgData name="David Stewart" userId="40cffe60-b158-4416-946b-e9ac5816f94c" providerId="ADAL" clId="{34582DD5-1743-466F-A4F5-CFEC77D68579}" dt="2024-11-15T12:53:42.362" v="1"/>
        <pc:sldMkLst>
          <pc:docMk/>
          <pc:sldMk cId="3706642761" sldId="465"/>
        </pc:sldMkLst>
      </pc:sldChg>
      <pc:sldChg chg="add">
        <pc:chgData name="David Stewart" userId="40cffe60-b158-4416-946b-e9ac5816f94c" providerId="ADAL" clId="{34582DD5-1743-466F-A4F5-CFEC77D68579}" dt="2024-11-15T12:53:42.362" v="1"/>
        <pc:sldMkLst>
          <pc:docMk/>
          <pc:sldMk cId="1234087526" sldId="467"/>
        </pc:sldMkLst>
      </pc:sldChg>
      <pc:sldChg chg="add del ord">
        <pc:chgData name="David Stewart" userId="40cffe60-b158-4416-946b-e9ac5816f94c" providerId="ADAL" clId="{34582DD5-1743-466F-A4F5-CFEC77D68579}" dt="2024-11-21T16:16:55.357" v="2623" actId="47"/>
        <pc:sldMkLst>
          <pc:docMk/>
          <pc:sldMk cId="433877345" sldId="470"/>
        </pc:sldMkLst>
      </pc:sldChg>
      <pc:sldChg chg="add">
        <pc:chgData name="David Stewart" userId="40cffe60-b158-4416-946b-e9ac5816f94c" providerId="ADAL" clId="{34582DD5-1743-466F-A4F5-CFEC77D68579}" dt="2024-11-15T12:53:42.362" v="1"/>
        <pc:sldMkLst>
          <pc:docMk/>
          <pc:sldMk cId="1260879154" sldId="472"/>
        </pc:sldMkLst>
      </pc:sldChg>
      <pc:sldChg chg="addSp delSp modSp add del mod">
        <pc:chgData name="David Stewart" userId="40cffe60-b158-4416-946b-e9ac5816f94c" providerId="ADAL" clId="{34582DD5-1743-466F-A4F5-CFEC77D68579}" dt="2024-11-26T16:05:05.761" v="4747"/>
        <pc:sldMkLst>
          <pc:docMk/>
          <pc:sldMk cId="1338720283" sldId="474"/>
        </pc:sldMkLst>
      </pc:sldChg>
      <pc:sldChg chg="add">
        <pc:chgData name="David Stewart" userId="40cffe60-b158-4416-946b-e9ac5816f94c" providerId="ADAL" clId="{34582DD5-1743-466F-A4F5-CFEC77D68579}" dt="2024-11-15T12:53:42.362" v="1"/>
        <pc:sldMkLst>
          <pc:docMk/>
          <pc:sldMk cId="1440515920" sldId="475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1791147809" sldId="475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1118510521" sldId="476"/>
        </pc:sldMkLst>
      </pc:sldChg>
      <pc:sldChg chg="addSp delSp modSp add mod ord delAnim modAnim modNotesTx">
        <pc:chgData name="David Stewart" userId="40cffe60-b158-4416-946b-e9ac5816f94c" providerId="ADAL" clId="{34582DD5-1743-466F-A4F5-CFEC77D68579}" dt="2024-11-21T17:27:35.700" v="4641" actId="113"/>
        <pc:sldMkLst>
          <pc:docMk/>
          <pc:sldMk cId="3757238038" sldId="476"/>
        </pc:sldMkLst>
      </pc:sldChg>
      <pc:sldChg chg="del">
        <pc:chgData name="David Stewart" userId="40cffe60-b158-4416-946b-e9ac5816f94c" providerId="ADAL" clId="{34582DD5-1743-466F-A4F5-CFEC77D68579}" dt="2024-11-15T12:53:41.437" v="0" actId="47"/>
        <pc:sldMkLst>
          <pc:docMk/>
          <pc:sldMk cId="2227199647" sldId="477"/>
        </pc:sldMkLst>
      </pc:sldChg>
      <pc:sldChg chg="add modAnim">
        <pc:chgData name="David Stewart" userId="40cffe60-b158-4416-946b-e9ac5816f94c" providerId="ADAL" clId="{34582DD5-1743-466F-A4F5-CFEC77D68579}" dt="2024-11-22T09:43:59.724" v="4699"/>
        <pc:sldMkLst>
          <pc:docMk/>
          <pc:sldMk cId="3742341548" sldId="477"/>
        </pc:sldMkLst>
      </pc:sldChg>
      <pc:sldChg chg="add">
        <pc:chgData name="David Stewart" userId="40cffe60-b158-4416-946b-e9ac5816f94c" providerId="ADAL" clId="{34582DD5-1743-466F-A4F5-CFEC77D68579}" dt="2024-11-15T12:53:42.362" v="1"/>
        <pc:sldMkLst>
          <pc:docMk/>
          <pc:sldMk cId="3214218685" sldId="478"/>
        </pc:sldMkLst>
      </pc:sldChg>
      <pc:sldChg chg="add ord">
        <pc:chgData name="David Stewart" userId="40cffe60-b158-4416-946b-e9ac5816f94c" providerId="ADAL" clId="{34582DD5-1743-466F-A4F5-CFEC77D68579}" dt="2024-11-15T16:55:38.353" v="136"/>
        <pc:sldMkLst>
          <pc:docMk/>
          <pc:sldMk cId="64589649" sldId="480"/>
        </pc:sldMkLst>
      </pc:sldChg>
      <pc:sldChg chg="modSp add ord">
        <pc:chgData name="David Stewart" userId="40cffe60-b158-4416-946b-e9ac5816f94c" providerId="ADAL" clId="{34582DD5-1743-466F-A4F5-CFEC77D68579}" dt="2024-11-21T16:49:49.843" v="4164" actId="113"/>
        <pc:sldMkLst>
          <pc:docMk/>
          <pc:sldMk cId="4015124993" sldId="481"/>
        </pc:sldMkLst>
      </pc:sldChg>
      <pc:sldChg chg="addSp delSp modSp new del mod modShow">
        <pc:chgData name="David Stewart" userId="40cffe60-b158-4416-946b-e9ac5816f94c" providerId="ADAL" clId="{34582DD5-1743-466F-A4F5-CFEC77D68579}" dt="2024-11-22T10:13:50.398" v="4722" actId="2696"/>
        <pc:sldMkLst>
          <pc:docMk/>
          <pc:sldMk cId="3843285011" sldId="482"/>
        </pc:sldMkLst>
      </pc:sldChg>
      <pc:sldChg chg="addSp delSp modSp add mod ord modAnim modNotesTx">
        <pc:chgData name="David Stewart" userId="40cffe60-b158-4416-946b-e9ac5816f94c" providerId="ADAL" clId="{34582DD5-1743-466F-A4F5-CFEC77D68579}" dt="2024-11-21T17:27:41.571" v="4642" actId="113"/>
        <pc:sldMkLst>
          <pc:docMk/>
          <pc:sldMk cId="1424665853" sldId="483"/>
        </pc:sldMkLst>
      </pc:sldChg>
      <pc:sldChg chg="addSp delSp modSp new mod modAnim">
        <pc:chgData name="David Stewart" userId="40cffe60-b158-4416-946b-e9ac5816f94c" providerId="ADAL" clId="{34582DD5-1743-466F-A4F5-CFEC77D68579}" dt="2024-11-15T17:27:35.842" v="848"/>
        <pc:sldMkLst>
          <pc:docMk/>
          <pc:sldMk cId="3002568740" sldId="484"/>
        </pc:sldMkLst>
      </pc:sldChg>
      <pc:sldChg chg="addSp delSp modSp add mod ord modTransition addAnim delAnim modAnim modNotesTx">
        <pc:chgData name="David Stewart" userId="40cffe60-b158-4416-946b-e9ac5816f94c" providerId="ADAL" clId="{34582DD5-1743-466F-A4F5-CFEC77D68579}" dt="2024-11-21T17:24:26.861" v="4622" actId="478"/>
        <pc:sldMkLst>
          <pc:docMk/>
          <pc:sldMk cId="3188030275" sldId="485"/>
        </pc:sldMkLst>
      </pc:sldChg>
      <pc:sldChg chg="addSp modSp add mod modAnim modNotesTx">
        <pc:chgData name="David Stewart" userId="40cffe60-b158-4416-946b-e9ac5816f94c" providerId="ADAL" clId="{34582DD5-1743-466F-A4F5-CFEC77D68579}" dt="2024-11-21T17:30:33.349" v="4698"/>
        <pc:sldMkLst>
          <pc:docMk/>
          <pc:sldMk cId="1130099350" sldId="486"/>
        </pc:sldMkLst>
      </pc:sldChg>
      <pc:sldChg chg="addSp delSp modSp add mod ord delAnim modAnim modNotesTx">
        <pc:chgData name="David Stewart" userId="40cffe60-b158-4416-946b-e9ac5816f94c" providerId="ADAL" clId="{34582DD5-1743-466F-A4F5-CFEC77D68579}" dt="2024-11-21T17:27:47.299" v="4644" actId="113"/>
        <pc:sldMkLst>
          <pc:docMk/>
          <pc:sldMk cId="47691229" sldId="487"/>
        </pc:sldMkLst>
      </pc:sldChg>
      <pc:sldChg chg="addSp delSp modSp add del mod modTransition delAnim modAnim">
        <pc:chgData name="David Stewart" userId="40cffe60-b158-4416-946b-e9ac5816f94c" providerId="ADAL" clId="{34582DD5-1743-466F-A4F5-CFEC77D68579}" dt="2024-11-21T16:52:46.054" v="4201" actId="2696"/>
        <pc:sldMkLst>
          <pc:docMk/>
          <pc:sldMk cId="4215571657" sldId="488"/>
        </pc:sldMkLst>
      </pc:sldChg>
      <pc:sldMasterChg chg="modSldLayout">
        <pc:chgData name="David Stewart" userId="40cffe60-b158-4416-946b-e9ac5816f94c" providerId="ADAL" clId="{34582DD5-1743-466F-A4F5-CFEC77D68579}" dt="2024-11-15T13:07:05.672" v="40" actId="14100"/>
        <pc:sldMasterMkLst>
          <pc:docMk/>
          <pc:sldMasterMk cId="261135038" sldId="2147483648"/>
        </pc:sldMasterMkLst>
        <pc:sldLayoutChg chg="modSp mod">
          <pc:chgData name="David Stewart" userId="40cffe60-b158-4416-946b-e9ac5816f94c" providerId="ADAL" clId="{34582DD5-1743-466F-A4F5-CFEC77D68579}" dt="2024-11-15T13:07:05.672" v="40" actId="14100"/>
          <pc:sldLayoutMkLst>
            <pc:docMk/>
            <pc:sldMasterMk cId="261135038" sldId="2147483648"/>
            <pc:sldLayoutMk cId="1412831897" sldId="2147483650"/>
          </pc:sldLayoutMkLst>
        </pc:sldLayoutChg>
        <pc:sldLayoutChg chg="addSp delSp modSp mod">
          <pc:chgData name="David Stewart" userId="40cffe60-b158-4416-946b-e9ac5816f94c" providerId="ADAL" clId="{34582DD5-1743-466F-A4F5-CFEC77D68579}" dt="2024-11-15T13:05:05.146" v="34" actId="478"/>
          <pc:sldLayoutMkLst>
            <pc:docMk/>
            <pc:sldMasterMk cId="261135038" sldId="2147483648"/>
            <pc:sldLayoutMk cId="628561612" sldId="2147483651"/>
          </pc:sldLayoutMkLst>
        </pc:sldLayoutChg>
      </pc:sldMasterChg>
    </pc:docChg>
  </pc:docChgLst>
  <pc:docChgLst>
    <pc:chgData name="David Stewart" userId="40cffe60-b158-4416-946b-e9ac5816f94c" providerId="ADAL" clId="{1B5C0856-7CB2-440A-B06D-FB8D31FA102D}"/>
    <pc:docChg chg="undo custSel delSld modSld modSection">
      <pc:chgData name="David Stewart" userId="40cffe60-b158-4416-946b-e9ac5816f94c" providerId="ADAL" clId="{1B5C0856-7CB2-440A-B06D-FB8D31FA102D}" dt="2025-01-16T12:19:38.304" v="655"/>
      <pc:docMkLst>
        <pc:docMk/>
      </pc:docMkLst>
      <pc:sldChg chg="addSp delSp modSp mod">
        <pc:chgData name="David Stewart" userId="40cffe60-b158-4416-946b-e9ac5816f94c" providerId="ADAL" clId="{1B5C0856-7CB2-440A-B06D-FB8D31FA102D}" dt="2025-01-16T10:50:06.731" v="125" actId="1076"/>
        <pc:sldMkLst>
          <pc:docMk/>
          <pc:sldMk cId="3980716805" sldId="407"/>
        </pc:sldMkLst>
      </pc:sldChg>
      <pc:sldChg chg="addSp delSp modSp mod">
        <pc:chgData name="David Stewart" userId="40cffe60-b158-4416-946b-e9ac5816f94c" providerId="ADAL" clId="{1B5C0856-7CB2-440A-B06D-FB8D31FA102D}" dt="2025-01-16T10:50:12.409" v="127" actId="1076"/>
        <pc:sldMkLst>
          <pc:docMk/>
          <pc:sldMk cId="548896648" sldId="408"/>
        </pc:sldMkLst>
      </pc:sldChg>
      <pc:sldChg chg="addSp delSp modSp mod">
        <pc:chgData name="David Stewart" userId="40cffe60-b158-4416-946b-e9ac5816f94c" providerId="ADAL" clId="{1B5C0856-7CB2-440A-B06D-FB8D31FA102D}" dt="2025-01-16T10:50:19.223" v="129" actId="1076"/>
        <pc:sldMkLst>
          <pc:docMk/>
          <pc:sldMk cId="3389037946" sldId="409"/>
        </pc:sldMkLst>
      </pc:sldChg>
      <pc:sldChg chg="addSp delSp modSp mod">
        <pc:chgData name="David Stewart" userId="40cffe60-b158-4416-946b-e9ac5816f94c" providerId="ADAL" clId="{1B5C0856-7CB2-440A-B06D-FB8D31FA102D}" dt="2025-01-16T10:49:56.837" v="123"/>
        <pc:sldMkLst>
          <pc:docMk/>
          <pc:sldMk cId="3742341548" sldId="477"/>
        </pc:sldMkLst>
      </pc:sldChg>
      <pc:sldChg chg="modSp mod">
        <pc:chgData name="David Stewart" userId="40cffe60-b158-4416-946b-e9ac5816f94c" providerId="ADAL" clId="{1B5C0856-7CB2-440A-B06D-FB8D31FA102D}" dt="2025-01-16T10:49:47.004" v="118" actId="207"/>
        <pc:sldMkLst>
          <pc:docMk/>
          <pc:sldMk cId="3214218685" sldId="478"/>
        </pc:sldMkLst>
        <pc:spChg chg="mod">
          <ac:chgData name="David Stewart" userId="40cffe60-b158-4416-946b-e9ac5816f94c" providerId="ADAL" clId="{1B5C0856-7CB2-440A-B06D-FB8D31FA102D}" dt="2025-01-16T10:49:28.443" v="112" actId="207"/>
          <ac:spMkLst>
            <pc:docMk/>
            <pc:sldMk cId="3214218685" sldId="478"/>
            <ac:spMk id="5" creationId="{03759E29-29C9-26BB-445C-82FFA56E5E69}"/>
          </ac:spMkLst>
        </pc:spChg>
        <pc:spChg chg="mod">
          <ac:chgData name="David Stewart" userId="40cffe60-b158-4416-946b-e9ac5816f94c" providerId="ADAL" clId="{1B5C0856-7CB2-440A-B06D-FB8D31FA102D}" dt="2025-01-16T10:49:30.635" v="113" actId="207"/>
          <ac:spMkLst>
            <pc:docMk/>
            <pc:sldMk cId="3214218685" sldId="478"/>
            <ac:spMk id="9" creationId="{F1A13101-80F7-45AD-54A7-5545C3CA71D4}"/>
          </ac:spMkLst>
        </pc:spChg>
        <pc:spChg chg="mod">
          <ac:chgData name="David Stewart" userId="40cffe60-b158-4416-946b-e9ac5816f94c" providerId="ADAL" clId="{1B5C0856-7CB2-440A-B06D-FB8D31FA102D}" dt="2025-01-16T10:49:35.252" v="114" actId="207"/>
          <ac:spMkLst>
            <pc:docMk/>
            <pc:sldMk cId="3214218685" sldId="478"/>
            <ac:spMk id="13" creationId="{0E7F6287-B0FA-23BA-5649-A5893AC1EF82}"/>
          </ac:spMkLst>
        </pc:spChg>
        <pc:spChg chg="mod">
          <ac:chgData name="David Stewart" userId="40cffe60-b158-4416-946b-e9ac5816f94c" providerId="ADAL" clId="{1B5C0856-7CB2-440A-B06D-FB8D31FA102D}" dt="2025-01-16T10:49:38.920" v="115" actId="207"/>
          <ac:spMkLst>
            <pc:docMk/>
            <pc:sldMk cId="3214218685" sldId="478"/>
            <ac:spMk id="17" creationId="{2EE3E765-D579-6ADF-D862-4FD408E42BD5}"/>
          </ac:spMkLst>
        </pc:spChg>
        <pc:spChg chg="mod">
          <ac:chgData name="David Stewart" userId="40cffe60-b158-4416-946b-e9ac5816f94c" providerId="ADAL" clId="{1B5C0856-7CB2-440A-B06D-FB8D31FA102D}" dt="2025-01-16T10:49:47.004" v="118" actId="207"/>
          <ac:spMkLst>
            <pc:docMk/>
            <pc:sldMk cId="3214218685" sldId="478"/>
            <ac:spMk id="26" creationId="{F9DF2591-6B62-0759-4769-550368BDF693}"/>
          </ac:spMkLst>
        </pc:spChg>
        <pc:spChg chg="mod">
          <ac:chgData name="David Stewart" userId="40cffe60-b158-4416-946b-e9ac5816f94c" providerId="ADAL" clId="{1B5C0856-7CB2-440A-B06D-FB8D31FA102D}" dt="2025-01-16T10:49:44.306" v="117" actId="207"/>
          <ac:spMkLst>
            <pc:docMk/>
            <pc:sldMk cId="3214218685" sldId="478"/>
            <ac:spMk id="36" creationId="{919CDE92-B8F4-A4A6-0FD0-B268C7C385FA}"/>
          </ac:spMkLst>
        </pc:spChg>
        <pc:spChg chg="mod">
          <ac:chgData name="David Stewart" userId="40cffe60-b158-4416-946b-e9ac5816f94c" providerId="ADAL" clId="{1B5C0856-7CB2-440A-B06D-FB8D31FA102D}" dt="2025-01-16T10:49:41.418" v="116" actId="207"/>
          <ac:spMkLst>
            <pc:docMk/>
            <pc:sldMk cId="3214218685" sldId="478"/>
            <ac:spMk id="39" creationId="{AC70103F-A57E-E83D-D7CE-45618D844F2A}"/>
          </ac:spMkLst>
        </pc:spChg>
      </pc:sldChg>
      <pc:sldChg chg="modSp mod modNotesTx">
        <pc:chgData name="David Stewart" userId="40cffe60-b158-4416-946b-e9ac5816f94c" providerId="ADAL" clId="{1B5C0856-7CB2-440A-B06D-FB8D31FA102D}" dt="2025-01-16T12:19:01.642" v="645"/>
        <pc:sldMkLst>
          <pc:docMk/>
          <pc:sldMk cId="2297772065" sldId="2147471654"/>
        </pc:sldMkLst>
        <pc:spChg chg="mod">
          <ac:chgData name="David Stewart" userId="40cffe60-b158-4416-946b-e9ac5816f94c" providerId="ADAL" clId="{1B5C0856-7CB2-440A-B06D-FB8D31FA102D}" dt="2025-01-16T10:36:22.594" v="29" actId="20577"/>
          <ac:spMkLst>
            <pc:docMk/>
            <pc:sldMk cId="2297772065" sldId="2147471654"/>
            <ac:spMk id="4" creationId="{2546D84C-F242-88A8-BCD6-FF93E57626D1}"/>
          </ac:spMkLst>
        </pc:spChg>
      </pc:sldChg>
      <pc:sldChg chg="modSp mod">
        <pc:chgData name="David Stewart" userId="40cffe60-b158-4416-946b-e9ac5816f94c" providerId="ADAL" clId="{1B5C0856-7CB2-440A-B06D-FB8D31FA102D}" dt="2025-01-16T11:35:28.349" v="524" actId="207"/>
        <pc:sldMkLst>
          <pc:docMk/>
          <pc:sldMk cId="2095449017" sldId="2147471682"/>
        </pc:sldMkLst>
        <pc:spChg chg="mod">
          <ac:chgData name="David Stewart" userId="40cffe60-b158-4416-946b-e9ac5816f94c" providerId="ADAL" clId="{1B5C0856-7CB2-440A-B06D-FB8D31FA102D}" dt="2025-01-16T11:35:25.742" v="523" actId="207"/>
          <ac:spMkLst>
            <pc:docMk/>
            <pc:sldMk cId="2095449017" sldId="2147471682"/>
            <ac:spMk id="3" creationId="{6DF6AB45-3E19-34C9-1B9D-1E83F3D2D652}"/>
          </ac:spMkLst>
        </pc:spChg>
        <pc:spChg chg="mod">
          <ac:chgData name="David Stewart" userId="40cffe60-b158-4416-946b-e9ac5816f94c" providerId="ADAL" clId="{1B5C0856-7CB2-440A-B06D-FB8D31FA102D}" dt="2025-01-16T11:35:28.349" v="524" actId="207"/>
          <ac:spMkLst>
            <pc:docMk/>
            <pc:sldMk cId="2095449017" sldId="2147471682"/>
            <ac:spMk id="4" creationId="{297512C8-A54B-F1A7-A057-CF8ED9F6AD76}"/>
          </ac:spMkLst>
        </pc:spChg>
      </pc:sldChg>
      <pc:sldChg chg="modSp mod">
        <pc:chgData name="David Stewart" userId="40cffe60-b158-4416-946b-e9ac5816f94c" providerId="ADAL" clId="{1B5C0856-7CB2-440A-B06D-FB8D31FA102D}" dt="2025-01-16T11:37:12.561" v="531" actId="207"/>
        <pc:sldMkLst>
          <pc:docMk/>
          <pc:sldMk cId="1019083285" sldId="2147471685"/>
        </pc:sldMkLst>
        <pc:spChg chg="mod">
          <ac:chgData name="David Stewart" userId="40cffe60-b158-4416-946b-e9ac5816f94c" providerId="ADAL" clId="{1B5C0856-7CB2-440A-B06D-FB8D31FA102D}" dt="2025-01-16T11:36:54.528" v="529" actId="207"/>
          <ac:spMkLst>
            <pc:docMk/>
            <pc:sldMk cId="1019083285" sldId="2147471685"/>
            <ac:spMk id="4" creationId="{9C067A1D-A966-772D-7359-E5C850C22FF3}"/>
          </ac:spMkLst>
        </pc:spChg>
        <pc:spChg chg="mod">
          <ac:chgData name="David Stewart" userId="40cffe60-b158-4416-946b-e9ac5816f94c" providerId="ADAL" clId="{1B5C0856-7CB2-440A-B06D-FB8D31FA102D}" dt="2025-01-16T11:37:12.561" v="531" actId="207"/>
          <ac:spMkLst>
            <pc:docMk/>
            <pc:sldMk cId="1019083285" sldId="2147471685"/>
            <ac:spMk id="5" creationId="{C7B4C824-9D8D-3878-6B6D-C596E34A9411}"/>
          </ac:spMkLst>
        </pc:spChg>
        <pc:picChg chg="mod">
          <ac:chgData name="David Stewart" userId="40cffe60-b158-4416-946b-e9ac5816f94c" providerId="ADAL" clId="{1B5C0856-7CB2-440A-B06D-FB8D31FA102D}" dt="2025-01-16T11:36:48.652" v="527" actId="1076"/>
          <ac:picMkLst>
            <pc:docMk/>
            <pc:sldMk cId="1019083285" sldId="2147471685"/>
            <ac:picMk id="8" creationId="{FE1B5502-E892-6E6A-C12A-AE38C2735B92}"/>
          </ac:picMkLst>
        </pc:picChg>
      </pc:sldChg>
      <pc:sldChg chg="modSp mod">
        <pc:chgData name="David Stewart" userId="40cffe60-b158-4416-946b-e9ac5816f94c" providerId="ADAL" clId="{1B5C0856-7CB2-440A-B06D-FB8D31FA102D}" dt="2025-01-16T11:34:50.976" v="522" actId="207"/>
        <pc:sldMkLst>
          <pc:docMk/>
          <pc:sldMk cId="2472887580" sldId="2147471686"/>
        </pc:sldMkLst>
        <pc:spChg chg="mod">
          <ac:chgData name="David Stewart" userId="40cffe60-b158-4416-946b-e9ac5816f94c" providerId="ADAL" clId="{1B5C0856-7CB2-440A-B06D-FB8D31FA102D}" dt="2025-01-16T11:34:48.639" v="521" actId="207"/>
          <ac:spMkLst>
            <pc:docMk/>
            <pc:sldMk cId="2472887580" sldId="2147471686"/>
            <ac:spMk id="3" creationId="{7F375A57-E97A-69CA-FF28-92115549B104}"/>
          </ac:spMkLst>
        </pc:spChg>
        <pc:spChg chg="mod">
          <ac:chgData name="David Stewart" userId="40cffe60-b158-4416-946b-e9ac5816f94c" providerId="ADAL" clId="{1B5C0856-7CB2-440A-B06D-FB8D31FA102D}" dt="2025-01-16T11:34:50.976" v="522" actId="207"/>
          <ac:spMkLst>
            <pc:docMk/>
            <pc:sldMk cId="2472887580" sldId="2147471686"/>
            <ac:spMk id="4" creationId="{CCC96D45-BD23-6DD3-ECF8-5BFC985907ED}"/>
          </ac:spMkLst>
        </pc:spChg>
      </pc:sldChg>
      <pc:sldChg chg="modSp mod modAnim">
        <pc:chgData name="David Stewart" userId="40cffe60-b158-4416-946b-e9ac5816f94c" providerId="ADAL" clId="{1B5C0856-7CB2-440A-B06D-FB8D31FA102D}" dt="2025-01-16T10:52:41.542" v="137" actId="207"/>
        <pc:sldMkLst>
          <pc:docMk/>
          <pc:sldMk cId="3182333032" sldId="2147471687"/>
        </pc:sldMkLst>
        <pc:spChg chg="mod">
          <ac:chgData name="David Stewart" userId="40cffe60-b158-4416-946b-e9ac5816f94c" providerId="ADAL" clId="{1B5C0856-7CB2-440A-B06D-FB8D31FA102D}" dt="2025-01-16T10:52:41.542" v="137" actId="207"/>
          <ac:spMkLst>
            <pc:docMk/>
            <pc:sldMk cId="3182333032" sldId="2147471687"/>
            <ac:spMk id="3" creationId="{67F41328-016B-721B-783A-A6D36630BD21}"/>
          </ac:spMkLst>
        </pc:spChg>
        <pc:spChg chg="mod">
          <ac:chgData name="David Stewart" userId="40cffe60-b158-4416-946b-e9ac5816f94c" providerId="ADAL" clId="{1B5C0856-7CB2-440A-B06D-FB8D31FA102D}" dt="2025-01-16T10:50:42.590" v="131" actId="207"/>
          <ac:spMkLst>
            <pc:docMk/>
            <pc:sldMk cId="3182333032" sldId="2147471687"/>
            <ac:spMk id="4" creationId="{F3B66B63-E598-D980-0E01-4EF5DCB0B1BE}"/>
          </ac:spMkLst>
        </pc:spChg>
      </pc:sldChg>
      <pc:sldChg chg="modSp mod modAnim modNotes modNotesTx">
        <pc:chgData name="David Stewart" userId="40cffe60-b158-4416-946b-e9ac5816f94c" providerId="ADAL" clId="{1B5C0856-7CB2-440A-B06D-FB8D31FA102D}" dt="2025-01-16T12:19:27.331" v="651"/>
        <pc:sldMkLst>
          <pc:docMk/>
          <pc:sldMk cId="1256148955" sldId="2147471688"/>
        </pc:sldMkLst>
        <pc:spChg chg="mod">
          <ac:chgData name="David Stewart" userId="40cffe60-b158-4416-946b-e9ac5816f94c" providerId="ADAL" clId="{1B5C0856-7CB2-440A-B06D-FB8D31FA102D}" dt="2025-01-16T10:56:54.644" v="160" actId="207"/>
          <ac:spMkLst>
            <pc:docMk/>
            <pc:sldMk cId="1256148955" sldId="2147471688"/>
            <ac:spMk id="3" creationId="{2F3E101F-25CE-E938-418F-F7CD0105D85B}"/>
          </ac:spMkLst>
        </pc:spChg>
        <pc:spChg chg="mod">
          <ac:chgData name="David Stewart" userId="40cffe60-b158-4416-946b-e9ac5816f94c" providerId="ADAL" clId="{1B5C0856-7CB2-440A-B06D-FB8D31FA102D}" dt="2025-01-16T10:50:51.835" v="133" actId="207"/>
          <ac:spMkLst>
            <pc:docMk/>
            <pc:sldMk cId="1256148955" sldId="2147471688"/>
            <ac:spMk id="4" creationId="{7022E021-9610-AA02-20DB-459D92900289}"/>
          </ac:spMkLst>
        </pc:spChg>
        <pc:picChg chg="mod">
          <ac:chgData name="David Stewart" userId="40cffe60-b158-4416-946b-e9ac5816f94c" providerId="ADAL" clId="{1B5C0856-7CB2-440A-B06D-FB8D31FA102D}" dt="2025-01-16T11:12:59.893" v="193"/>
          <ac:picMkLst>
            <pc:docMk/>
            <pc:sldMk cId="1256148955" sldId="2147471688"/>
            <ac:picMk id="7" creationId="{C5A3694C-2815-E232-8545-DAABE2C51BD7}"/>
          </ac:picMkLst>
        </pc:picChg>
      </pc:sldChg>
      <pc:sldChg chg="modSp mod modAnim modNotesTx">
        <pc:chgData name="David Stewart" userId="40cffe60-b158-4416-946b-e9ac5816f94c" providerId="ADAL" clId="{1B5C0856-7CB2-440A-B06D-FB8D31FA102D}" dt="2025-01-16T12:19:04.720" v="646" actId="20577"/>
        <pc:sldMkLst>
          <pc:docMk/>
          <pc:sldMk cId="3059312608" sldId="2147471703"/>
        </pc:sldMkLst>
        <pc:spChg chg="mod">
          <ac:chgData name="David Stewart" userId="40cffe60-b158-4416-946b-e9ac5816f94c" providerId="ADAL" clId="{1B5C0856-7CB2-440A-B06D-FB8D31FA102D}" dt="2025-01-16T10:37:07.018" v="33"/>
          <ac:spMkLst>
            <pc:docMk/>
            <pc:sldMk cId="3059312608" sldId="2147471703"/>
            <ac:spMk id="2" creationId="{34791F6D-5DD3-C310-AD26-5B1F47CC0851}"/>
          </ac:spMkLst>
        </pc:spChg>
        <pc:spChg chg="mod">
          <ac:chgData name="David Stewart" userId="40cffe60-b158-4416-946b-e9ac5816f94c" providerId="ADAL" clId="{1B5C0856-7CB2-440A-B06D-FB8D31FA102D}" dt="2025-01-16T10:36:37.062" v="30"/>
          <ac:spMkLst>
            <pc:docMk/>
            <pc:sldMk cId="3059312608" sldId="2147471703"/>
            <ac:spMk id="9" creationId="{711FA812-8C34-0A1C-3ACF-117B57884EE4}"/>
          </ac:spMkLst>
        </pc:spChg>
      </pc:sldChg>
      <pc:sldChg chg="modSp mod modAnim modNotesTx">
        <pc:chgData name="David Stewart" userId="40cffe60-b158-4416-946b-e9ac5816f94c" providerId="ADAL" clId="{1B5C0856-7CB2-440A-B06D-FB8D31FA102D}" dt="2025-01-16T12:19:07.079" v="647" actId="20577"/>
        <pc:sldMkLst>
          <pc:docMk/>
          <pc:sldMk cId="3137752757" sldId="2147471704"/>
        </pc:sldMkLst>
        <pc:spChg chg="mod">
          <ac:chgData name="David Stewart" userId="40cffe60-b158-4416-946b-e9ac5816f94c" providerId="ADAL" clId="{1B5C0856-7CB2-440A-B06D-FB8D31FA102D}" dt="2025-01-16T10:37:26.801" v="38"/>
          <ac:spMkLst>
            <pc:docMk/>
            <pc:sldMk cId="3137752757" sldId="2147471704"/>
            <ac:spMk id="2" creationId="{82A71346-5B1D-1A0F-2159-6134C9B6EC16}"/>
          </ac:spMkLst>
        </pc:spChg>
        <pc:spChg chg="mod">
          <ac:chgData name="David Stewart" userId="40cffe60-b158-4416-946b-e9ac5816f94c" providerId="ADAL" clId="{1B5C0856-7CB2-440A-B06D-FB8D31FA102D}" dt="2025-01-16T10:37:37.562" v="39"/>
          <ac:spMkLst>
            <pc:docMk/>
            <pc:sldMk cId="3137752757" sldId="2147471704"/>
            <ac:spMk id="9" creationId="{281227C0-D456-BD23-BB33-7766B705AFC8}"/>
          </ac:spMkLst>
        </pc:spChg>
      </pc:sldChg>
      <pc:sldChg chg="modSp mod modAnim modNotesTx">
        <pc:chgData name="David Stewart" userId="40cffe60-b158-4416-946b-e9ac5816f94c" providerId="ADAL" clId="{1B5C0856-7CB2-440A-B06D-FB8D31FA102D}" dt="2025-01-16T12:19:09.336" v="648" actId="20577"/>
        <pc:sldMkLst>
          <pc:docMk/>
          <pc:sldMk cId="130547477" sldId="2147471705"/>
        </pc:sldMkLst>
        <pc:spChg chg="mod">
          <ac:chgData name="David Stewart" userId="40cffe60-b158-4416-946b-e9ac5816f94c" providerId="ADAL" clId="{1B5C0856-7CB2-440A-B06D-FB8D31FA102D}" dt="2025-01-16T10:38:03.362" v="42" actId="404"/>
          <ac:spMkLst>
            <pc:docMk/>
            <pc:sldMk cId="130547477" sldId="2147471705"/>
            <ac:spMk id="2" creationId="{1F9C86E7-1CF0-F92A-C348-3DAA1C6A5C73}"/>
          </ac:spMkLst>
        </pc:spChg>
        <pc:spChg chg="mod">
          <ac:chgData name="David Stewart" userId="40cffe60-b158-4416-946b-e9ac5816f94c" providerId="ADAL" clId="{1B5C0856-7CB2-440A-B06D-FB8D31FA102D}" dt="2025-01-16T10:38:17.833" v="45" actId="113"/>
          <ac:spMkLst>
            <pc:docMk/>
            <pc:sldMk cId="130547477" sldId="2147471705"/>
            <ac:spMk id="9" creationId="{7ADF74CB-12E7-D1F0-1F0F-2F27E97FE33C}"/>
          </ac:spMkLst>
        </pc:spChg>
      </pc:sldChg>
      <pc:sldChg chg="modSp mod modAnim">
        <pc:chgData name="David Stewart" userId="40cffe60-b158-4416-946b-e9ac5816f94c" providerId="ADAL" clId="{1B5C0856-7CB2-440A-B06D-FB8D31FA102D}" dt="2025-01-16T10:43:01.191" v="84" actId="404"/>
        <pc:sldMkLst>
          <pc:docMk/>
          <pc:sldMk cId="1630044264" sldId="2147471706"/>
        </pc:sldMkLst>
        <pc:spChg chg="mod">
          <ac:chgData name="David Stewart" userId="40cffe60-b158-4416-946b-e9ac5816f94c" providerId="ADAL" clId="{1B5C0856-7CB2-440A-B06D-FB8D31FA102D}" dt="2025-01-16T10:43:01.191" v="84" actId="404"/>
          <ac:spMkLst>
            <pc:docMk/>
            <pc:sldMk cId="1630044264" sldId="2147471706"/>
            <ac:spMk id="3" creationId="{37BFF0C3-A4ED-BFA5-562F-A41D587B78F5}"/>
          </ac:spMkLst>
        </pc:spChg>
        <pc:spChg chg="mod">
          <ac:chgData name="David Stewart" userId="40cffe60-b158-4416-946b-e9ac5816f94c" providerId="ADAL" clId="{1B5C0856-7CB2-440A-B06D-FB8D31FA102D}" dt="2025-01-16T10:42:43.071" v="81"/>
          <ac:spMkLst>
            <pc:docMk/>
            <pc:sldMk cId="1630044264" sldId="2147471706"/>
            <ac:spMk id="4" creationId="{83945233-3572-1C3C-E302-48BCBC5E91C5}"/>
          </ac:spMkLst>
        </pc:spChg>
      </pc:sldChg>
      <pc:sldChg chg="modSp mod modAnim modNotesTx">
        <pc:chgData name="David Stewart" userId="40cffe60-b158-4416-946b-e9ac5816f94c" providerId="ADAL" clId="{1B5C0856-7CB2-440A-B06D-FB8D31FA102D}" dt="2025-01-16T12:19:12.487" v="649" actId="20577"/>
        <pc:sldMkLst>
          <pc:docMk/>
          <pc:sldMk cId="1961552603" sldId="2147471707"/>
        </pc:sldMkLst>
        <pc:spChg chg="mod">
          <ac:chgData name="David Stewart" userId="40cffe60-b158-4416-946b-e9ac5816f94c" providerId="ADAL" clId="{1B5C0856-7CB2-440A-B06D-FB8D31FA102D}" dt="2025-01-16T10:38:37.893" v="48" actId="404"/>
          <ac:spMkLst>
            <pc:docMk/>
            <pc:sldMk cId="1961552603" sldId="2147471707"/>
            <ac:spMk id="2" creationId="{5E16D385-0DE3-C41F-0E47-794E47241920}"/>
          </ac:spMkLst>
        </pc:spChg>
        <pc:spChg chg="mod">
          <ac:chgData name="David Stewart" userId="40cffe60-b158-4416-946b-e9ac5816f94c" providerId="ADAL" clId="{1B5C0856-7CB2-440A-B06D-FB8D31FA102D}" dt="2025-01-16T10:39:13.197" v="54" actId="113"/>
          <ac:spMkLst>
            <pc:docMk/>
            <pc:sldMk cId="1961552603" sldId="2147471707"/>
            <ac:spMk id="9" creationId="{1EB6F9B1-6A07-47F2-1148-55A8CEB38A92}"/>
          </ac:spMkLst>
        </pc:spChg>
      </pc:sldChg>
      <pc:sldChg chg="modSp mod">
        <pc:chgData name="David Stewart" userId="40cffe60-b158-4416-946b-e9ac5816f94c" providerId="ADAL" clId="{1B5C0856-7CB2-440A-B06D-FB8D31FA102D}" dt="2025-01-16T10:40:30.295" v="67" actId="113"/>
        <pc:sldMkLst>
          <pc:docMk/>
          <pc:sldMk cId="3405211668" sldId="2147471708"/>
        </pc:sldMkLst>
        <pc:spChg chg="mod">
          <ac:chgData name="David Stewart" userId="40cffe60-b158-4416-946b-e9ac5816f94c" providerId="ADAL" clId="{1B5C0856-7CB2-440A-B06D-FB8D31FA102D}" dt="2025-01-16T10:40:30.295" v="67" actId="113"/>
          <ac:spMkLst>
            <pc:docMk/>
            <pc:sldMk cId="3405211668" sldId="2147471708"/>
            <ac:spMk id="3" creationId="{6DF6AB45-3E19-34C9-1B9D-1E83F3D2D652}"/>
          </ac:spMkLst>
        </pc:spChg>
        <pc:spChg chg="mod">
          <ac:chgData name="David Stewart" userId="40cffe60-b158-4416-946b-e9ac5816f94c" providerId="ADAL" clId="{1B5C0856-7CB2-440A-B06D-FB8D31FA102D}" dt="2025-01-16T10:39:30.787" v="55"/>
          <ac:spMkLst>
            <pc:docMk/>
            <pc:sldMk cId="3405211668" sldId="2147471708"/>
            <ac:spMk id="4" creationId="{297512C8-A54B-F1A7-A057-CF8ED9F6AD76}"/>
          </ac:spMkLst>
        </pc:spChg>
      </pc:sldChg>
      <pc:sldChg chg="modNotesTx">
        <pc:chgData name="David Stewart" userId="40cffe60-b158-4416-946b-e9ac5816f94c" providerId="ADAL" clId="{1B5C0856-7CB2-440A-B06D-FB8D31FA102D}" dt="2025-01-16T12:19:15.765" v="650" actId="20577"/>
        <pc:sldMkLst>
          <pc:docMk/>
          <pc:sldMk cId="2471013529" sldId="2147471709"/>
        </pc:sldMkLst>
      </pc:sldChg>
      <pc:sldChg chg="modSp mod">
        <pc:chgData name="David Stewart" userId="40cffe60-b158-4416-946b-e9ac5816f94c" providerId="ADAL" clId="{1B5C0856-7CB2-440A-B06D-FB8D31FA102D}" dt="2025-01-16T10:40:57.273" v="72" actId="113"/>
        <pc:sldMkLst>
          <pc:docMk/>
          <pc:sldMk cId="2304342089" sldId="2147471710"/>
        </pc:sldMkLst>
        <pc:spChg chg="mod">
          <ac:chgData name="David Stewart" userId="40cffe60-b158-4416-946b-e9ac5816f94c" providerId="ADAL" clId="{1B5C0856-7CB2-440A-B06D-FB8D31FA102D}" dt="2025-01-16T10:40:57.273" v="72" actId="113"/>
          <ac:spMkLst>
            <pc:docMk/>
            <pc:sldMk cId="2304342089" sldId="2147471710"/>
            <ac:spMk id="3" creationId="{66E4CC94-545F-8CA4-C019-55ABB53292D8}"/>
          </ac:spMkLst>
        </pc:spChg>
        <pc:spChg chg="mod">
          <ac:chgData name="David Stewart" userId="40cffe60-b158-4416-946b-e9ac5816f94c" providerId="ADAL" clId="{1B5C0856-7CB2-440A-B06D-FB8D31FA102D}" dt="2025-01-16T10:40:12.949" v="65"/>
          <ac:spMkLst>
            <pc:docMk/>
            <pc:sldMk cId="2304342089" sldId="2147471710"/>
            <ac:spMk id="4" creationId="{6B03527D-879D-A727-E5BB-EF0A8641F495}"/>
          </ac:spMkLst>
        </pc:spChg>
      </pc:sldChg>
      <pc:sldChg chg="modSp mod">
        <pc:chgData name="David Stewart" userId="40cffe60-b158-4416-946b-e9ac5816f94c" providerId="ADAL" clId="{1B5C0856-7CB2-440A-B06D-FB8D31FA102D}" dt="2025-01-16T10:41:47.150" v="80" actId="113"/>
        <pc:sldMkLst>
          <pc:docMk/>
          <pc:sldMk cId="1384815453" sldId="2147471711"/>
        </pc:sldMkLst>
        <pc:spChg chg="mod">
          <ac:chgData name="David Stewart" userId="40cffe60-b158-4416-946b-e9ac5816f94c" providerId="ADAL" clId="{1B5C0856-7CB2-440A-B06D-FB8D31FA102D}" dt="2025-01-16T10:41:47.150" v="80" actId="113"/>
          <ac:spMkLst>
            <pc:docMk/>
            <pc:sldMk cId="1384815453" sldId="2147471711"/>
            <ac:spMk id="3" creationId="{F266D2C3-E98E-0DF5-288E-A57B93DA7703}"/>
          </ac:spMkLst>
        </pc:spChg>
        <pc:spChg chg="mod">
          <ac:chgData name="David Stewart" userId="40cffe60-b158-4416-946b-e9ac5816f94c" providerId="ADAL" clId="{1B5C0856-7CB2-440A-B06D-FB8D31FA102D}" dt="2025-01-16T10:41:08.471" v="73"/>
          <ac:spMkLst>
            <pc:docMk/>
            <pc:sldMk cId="1384815453" sldId="2147471711"/>
            <ac:spMk id="4" creationId="{821E1F40-866A-9BB0-E245-4C3E566C7BE8}"/>
          </ac:spMkLst>
        </pc:spChg>
      </pc:sldChg>
      <pc:sldChg chg="modSp mod modAnim">
        <pc:chgData name="David Stewart" userId="40cffe60-b158-4416-946b-e9ac5816f94c" providerId="ADAL" clId="{1B5C0856-7CB2-440A-B06D-FB8D31FA102D}" dt="2025-01-16T10:44:30.679" v="89"/>
        <pc:sldMkLst>
          <pc:docMk/>
          <pc:sldMk cId="2114590183" sldId="2147471713"/>
        </pc:sldMkLst>
        <pc:spChg chg="mod">
          <ac:chgData name="David Stewart" userId="40cffe60-b158-4416-946b-e9ac5816f94c" providerId="ADAL" clId="{1B5C0856-7CB2-440A-B06D-FB8D31FA102D}" dt="2025-01-16T10:44:30.679" v="89"/>
          <ac:spMkLst>
            <pc:docMk/>
            <pc:sldMk cId="2114590183" sldId="2147471713"/>
            <ac:spMk id="3" creationId="{F59836A2-2B51-A4F7-7494-F6B4DD7B500F}"/>
          </ac:spMkLst>
        </pc:spChg>
        <pc:spChg chg="mod">
          <ac:chgData name="David Stewart" userId="40cffe60-b158-4416-946b-e9ac5816f94c" providerId="ADAL" clId="{1B5C0856-7CB2-440A-B06D-FB8D31FA102D}" dt="2025-01-16T10:43:24.115" v="86"/>
          <ac:spMkLst>
            <pc:docMk/>
            <pc:sldMk cId="2114590183" sldId="2147471713"/>
            <ac:spMk id="4" creationId="{FF161145-EFF4-2336-7496-C69F1B956B80}"/>
          </ac:spMkLst>
        </pc:spChg>
        <pc:spChg chg="mod">
          <ac:chgData name="David Stewart" userId="40cffe60-b158-4416-946b-e9ac5816f94c" providerId="ADAL" clId="{1B5C0856-7CB2-440A-B06D-FB8D31FA102D}" dt="2025-01-16T10:43:51.045" v="88"/>
          <ac:spMkLst>
            <pc:docMk/>
            <pc:sldMk cId="2114590183" sldId="2147471713"/>
            <ac:spMk id="11" creationId="{0D093A58-FE9A-707D-5E14-AA6D201912D1}"/>
          </ac:spMkLst>
        </pc:spChg>
      </pc:sldChg>
      <pc:sldChg chg="modSp mod">
        <pc:chgData name="David Stewart" userId="40cffe60-b158-4416-946b-e9ac5816f94c" providerId="ADAL" clId="{1B5C0856-7CB2-440A-B06D-FB8D31FA102D}" dt="2025-01-16T11:39:24.854" v="644" actId="207"/>
        <pc:sldMkLst>
          <pc:docMk/>
          <pc:sldMk cId="2020329481" sldId="2147471714"/>
        </pc:sldMkLst>
        <pc:spChg chg="mod">
          <ac:chgData name="David Stewart" userId="40cffe60-b158-4416-946b-e9ac5816f94c" providerId="ADAL" clId="{1B5C0856-7CB2-440A-B06D-FB8D31FA102D}" dt="2025-01-16T11:39:24.854" v="644" actId="207"/>
          <ac:spMkLst>
            <pc:docMk/>
            <pc:sldMk cId="2020329481" sldId="2147471714"/>
            <ac:spMk id="3" creationId="{3A10AB00-4E92-FA89-D2E4-046C2B2DE121}"/>
          </ac:spMkLst>
        </pc:spChg>
        <pc:spChg chg="mod">
          <ac:chgData name="David Stewart" userId="40cffe60-b158-4416-946b-e9ac5816f94c" providerId="ADAL" clId="{1B5C0856-7CB2-440A-B06D-FB8D31FA102D}" dt="2025-01-16T11:37:44.469" v="534"/>
          <ac:spMkLst>
            <pc:docMk/>
            <pc:sldMk cId="2020329481" sldId="2147471714"/>
            <ac:spMk id="4" creationId="{4EB7F3AF-81E6-7112-7600-444D80D5EA1F}"/>
          </ac:spMkLst>
        </pc:spChg>
      </pc:sldChg>
      <pc:sldChg chg="modSp mod modNotesTx">
        <pc:chgData name="David Stewart" userId="40cffe60-b158-4416-946b-e9ac5816f94c" providerId="ADAL" clId="{1B5C0856-7CB2-440A-B06D-FB8D31FA102D}" dt="2025-01-16T12:19:31.649" v="652"/>
        <pc:sldMkLst>
          <pc:docMk/>
          <pc:sldMk cId="1017448075" sldId="2147471715"/>
        </pc:sldMkLst>
        <pc:spChg chg="mod modVis">
          <ac:chgData name="David Stewart" userId="40cffe60-b158-4416-946b-e9ac5816f94c" providerId="ADAL" clId="{1B5C0856-7CB2-440A-B06D-FB8D31FA102D}" dt="2025-01-16T11:23:21.846" v="208" actId="5793"/>
          <ac:spMkLst>
            <pc:docMk/>
            <pc:sldMk cId="1017448075" sldId="2147471715"/>
            <ac:spMk id="2" creationId="{C0A3C40A-CB93-A37D-704C-68565D37587D}"/>
          </ac:spMkLst>
        </pc:spChg>
        <pc:spChg chg="mod modVis">
          <ac:chgData name="David Stewart" userId="40cffe60-b158-4416-946b-e9ac5816f94c" providerId="ADAL" clId="{1B5C0856-7CB2-440A-B06D-FB8D31FA102D}" dt="2025-01-16T11:23:32.583" v="209" actId="33935"/>
          <ac:spMkLst>
            <pc:docMk/>
            <pc:sldMk cId="1017448075" sldId="2147471715"/>
            <ac:spMk id="3" creationId="{0469563F-E1C9-6DEC-08BE-EBF9D887D52F}"/>
          </ac:spMkLst>
        </pc:spChg>
        <pc:spChg chg="mod">
          <ac:chgData name="David Stewart" userId="40cffe60-b158-4416-946b-e9ac5816f94c" providerId="ADAL" clId="{1B5C0856-7CB2-440A-B06D-FB8D31FA102D}" dt="2025-01-16T11:02:24.848" v="168" actId="207"/>
          <ac:spMkLst>
            <pc:docMk/>
            <pc:sldMk cId="1017448075" sldId="2147471715"/>
            <ac:spMk id="5" creationId="{7FD9DB6A-347A-FA5F-2510-83FA0246A091}"/>
          </ac:spMkLst>
        </pc:spChg>
        <pc:spChg chg="mod modVis">
          <ac:chgData name="David Stewart" userId="40cffe60-b158-4416-946b-e9ac5816f94c" providerId="ADAL" clId="{1B5C0856-7CB2-440A-B06D-FB8D31FA102D}" dt="2025-01-16T11:23:15.725" v="206" actId="14429"/>
          <ac:spMkLst>
            <pc:docMk/>
            <pc:sldMk cId="1017448075" sldId="2147471715"/>
            <ac:spMk id="9" creationId="{20D97B50-2C92-AFFE-F90D-2C784CDE92EA}"/>
          </ac:spMkLst>
        </pc:spChg>
        <pc:spChg chg="mod modVis">
          <ac:chgData name="David Stewart" userId="40cffe60-b158-4416-946b-e9ac5816f94c" providerId="ADAL" clId="{1B5C0856-7CB2-440A-B06D-FB8D31FA102D}" dt="2025-01-16T11:23:32.583" v="209" actId="33935"/>
          <ac:spMkLst>
            <pc:docMk/>
            <pc:sldMk cId="1017448075" sldId="2147471715"/>
            <ac:spMk id="16" creationId="{8AB5A9B3-FCCB-BF1F-2F9B-CAB8217ED32C}"/>
          </ac:spMkLst>
        </pc:spChg>
        <pc:grpChg chg="mod modVis">
          <ac:chgData name="David Stewart" userId="40cffe60-b158-4416-946b-e9ac5816f94c" providerId="ADAL" clId="{1B5C0856-7CB2-440A-B06D-FB8D31FA102D}" dt="2025-01-16T11:23:32.583" v="209" actId="33935"/>
          <ac:grpSpMkLst>
            <pc:docMk/>
            <pc:sldMk cId="1017448075" sldId="2147471715"/>
            <ac:grpSpMk id="4" creationId="{24D77E13-83F2-3FA5-994E-F3A20DD45126}"/>
          </ac:grpSpMkLst>
        </pc:grpChg>
      </pc:sldChg>
      <pc:sldChg chg="modSp mod modNotesTx">
        <pc:chgData name="David Stewart" userId="40cffe60-b158-4416-946b-e9ac5816f94c" providerId="ADAL" clId="{1B5C0856-7CB2-440A-B06D-FB8D31FA102D}" dt="2025-01-16T12:19:33.889" v="653"/>
        <pc:sldMkLst>
          <pc:docMk/>
          <pc:sldMk cId="1957127542" sldId="2147471716"/>
        </pc:sldMkLst>
        <pc:spChg chg="mod modVis">
          <ac:chgData name="David Stewart" userId="40cffe60-b158-4416-946b-e9ac5816f94c" providerId="ADAL" clId="{1B5C0856-7CB2-440A-B06D-FB8D31FA102D}" dt="2025-01-16T11:23:41.520" v="214" actId="5793"/>
          <ac:spMkLst>
            <pc:docMk/>
            <pc:sldMk cId="1957127542" sldId="2147471716"/>
            <ac:spMk id="2" creationId="{B2CA72A8-C361-5C59-AFF2-969DE020A078}"/>
          </ac:spMkLst>
        </pc:spChg>
        <pc:spChg chg="mod modVis">
          <ac:chgData name="David Stewart" userId="40cffe60-b158-4416-946b-e9ac5816f94c" providerId="ADAL" clId="{1B5C0856-7CB2-440A-B06D-FB8D31FA102D}" dt="2025-01-16T11:23:43.327" v="215" actId="33935"/>
          <ac:spMkLst>
            <pc:docMk/>
            <pc:sldMk cId="1957127542" sldId="2147471716"/>
            <ac:spMk id="3" creationId="{6BFBE0D1-2316-0319-D766-2F04DF03DEC7}"/>
          </ac:spMkLst>
        </pc:spChg>
        <pc:spChg chg="mod">
          <ac:chgData name="David Stewart" userId="40cffe60-b158-4416-946b-e9ac5816f94c" providerId="ADAL" clId="{1B5C0856-7CB2-440A-B06D-FB8D31FA102D}" dt="2025-01-16T11:07:21.656" v="180" actId="207"/>
          <ac:spMkLst>
            <pc:docMk/>
            <pc:sldMk cId="1957127542" sldId="2147471716"/>
            <ac:spMk id="5" creationId="{762B0C32-78A6-3A29-CD43-0DA48FD59547}"/>
          </ac:spMkLst>
        </pc:spChg>
        <pc:spChg chg="mod modVis">
          <ac:chgData name="David Stewart" userId="40cffe60-b158-4416-946b-e9ac5816f94c" providerId="ADAL" clId="{1B5C0856-7CB2-440A-B06D-FB8D31FA102D}" dt="2025-01-16T11:23:43.327" v="215" actId="33935"/>
          <ac:spMkLst>
            <pc:docMk/>
            <pc:sldMk cId="1957127542" sldId="2147471716"/>
            <ac:spMk id="8" creationId="{AC98EE0E-21E5-A976-1CE2-DC0291EF00FA}"/>
          </ac:spMkLst>
        </pc:spChg>
        <pc:spChg chg="mod modVis">
          <ac:chgData name="David Stewart" userId="40cffe60-b158-4416-946b-e9ac5816f94c" providerId="ADAL" clId="{1B5C0856-7CB2-440A-B06D-FB8D31FA102D}" dt="2025-01-16T11:23:35.838" v="211" actId="14429"/>
          <ac:spMkLst>
            <pc:docMk/>
            <pc:sldMk cId="1957127542" sldId="2147471716"/>
            <ac:spMk id="9" creationId="{8B780CBB-68A3-A044-3138-A2A73C197027}"/>
          </ac:spMkLst>
        </pc:spChg>
        <pc:spChg chg="mod modVis">
          <ac:chgData name="David Stewart" userId="40cffe60-b158-4416-946b-e9ac5816f94c" providerId="ADAL" clId="{1B5C0856-7CB2-440A-B06D-FB8D31FA102D}" dt="2025-01-16T11:23:43.327" v="215" actId="33935"/>
          <ac:spMkLst>
            <pc:docMk/>
            <pc:sldMk cId="1957127542" sldId="2147471716"/>
            <ac:spMk id="10" creationId="{29C622D0-B2C7-38F7-3655-731107ACCC83}"/>
          </ac:spMkLst>
        </pc:spChg>
        <pc:spChg chg="mod">
          <ac:chgData name="David Stewart" userId="40cffe60-b158-4416-946b-e9ac5816f94c" providerId="ADAL" clId="{1B5C0856-7CB2-440A-B06D-FB8D31FA102D}" dt="2025-01-16T11:07:16.290" v="177" actId="207"/>
          <ac:spMkLst>
            <pc:docMk/>
            <pc:sldMk cId="1957127542" sldId="2147471716"/>
            <ac:spMk id="12" creationId="{A5EEC9EF-BE32-F47E-6D73-686303E13DC9}"/>
          </ac:spMkLst>
        </pc:spChg>
        <pc:spChg chg="mod">
          <ac:chgData name="David Stewart" userId="40cffe60-b158-4416-946b-e9ac5816f94c" providerId="ADAL" clId="{1B5C0856-7CB2-440A-B06D-FB8D31FA102D}" dt="2025-01-16T11:02:44.803" v="173" actId="207"/>
          <ac:spMkLst>
            <pc:docMk/>
            <pc:sldMk cId="1957127542" sldId="2147471716"/>
            <ac:spMk id="15" creationId="{D51C423D-B5B8-5CA3-1B07-2D1C4364DE82}"/>
          </ac:spMkLst>
        </pc:spChg>
        <pc:spChg chg="mod modVis">
          <ac:chgData name="David Stewart" userId="40cffe60-b158-4416-946b-e9ac5816f94c" providerId="ADAL" clId="{1B5C0856-7CB2-440A-B06D-FB8D31FA102D}" dt="2025-01-16T11:23:43.327" v="215" actId="33935"/>
          <ac:spMkLst>
            <pc:docMk/>
            <pc:sldMk cId="1957127542" sldId="2147471716"/>
            <ac:spMk id="16" creationId="{EE93F0AE-C88D-57BE-84B5-0F0F83F789D0}"/>
          </ac:spMkLst>
        </pc:spChg>
        <pc:grpChg chg="mod modVis">
          <ac:chgData name="David Stewart" userId="40cffe60-b158-4416-946b-e9ac5816f94c" providerId="ADAL" clId="{1B5C0856-7CB2-440A-B06D-FB8D31FA102D}" dt="2025-01-16T11:23:43.327" v="215" actId="33935"/>
          <ac:grpSpMkLst>
            <pc:docMk/>
            <pc:sldMk cId="1957127542" sldId="2147471716"/>
            <ac:grpSpMk id="4" creationId="{BAB45AE2-71E2-9D72-0D1D-93651AF021B8}"/>
          </ac:grpSpMkLst>
        </pc:grpChg>
      </pc:sldChg>
      <pc:sldChg chg="modSp mod modNotesTx">
        <pc:chgData name="David Stewart" userId="40cffe60-b158-4416-946b-e9ac5816f94c" providerId="ADAL" clId="{1B5C0856-7CB2-440A-B06D-FB8D31FA102D}" dt="2025-01-16T12:19:36.095" v="654"/>
        <pc:sldMkLst>
          <pc:docMk/>
          <pc:sldMk cId="372447846" sldId="2147471717"/>
        </pc:sldMkLst>
        <pc:spChg chg="mod modVis">
          <ac:chgData name="David Stewart" userId="40cffe60-b158-4416-946b-e9ac5816f94c" providerId="ADAL" clId="{1B5C0856-7CB2-440A-B06D-FB8D31FA102D}" dt="2025-01-16T11:27:52.288" v="228"/>
          <ac:spMkLst>
            <pc:docMk/>
            <pc:sldMk cId="372447846" sldId="2147471717"/>
            <ac:spMk id="2" creationId="{74334479-36C6-0F0F-56D1-6F82080E1E21}"/>
          </ac:spMkLst>
        </pc:spChg>
        <pc:spChg chg="mod">
          <ac:chgData name="David Stewart" userId="40cffe60-b158-4416-946b-e9ac5816f94c" providerId="ADAL" clId="{1B5C0856-7CB2-440A-B06D-FB8D31FA102D}" dt="2025-01-16T11:33:18.526" v="520" actId="207"/>
          <ac:spMkLst>
            <pc:docMk/>
            <pc:sldMk cId="372447846" sldId="2147471717"/>
            <ac:spMk id="5" creationId="{74CFECF8-CBC7-9334-EC4B-1B46A43766AB}"/>
          </ac:spMkLst>
        </pc:spChg>
        <pc:spChg chg="mod modVis">
          <ac:chgData name="David Stewart" userId="40cffe60-b158-4416-946b-e9ac5816f94c" providerId="ADAL" clId="{1B5C0856-7CB2-440A-B06D-FB8D31FA102D}" dt="2025-01-16T11:28:44.206" v="229" actId="207"/>
          <ac:spMkLst>
            <pc:docMk/>
            <pc:sldMk cId="372447846" sldId="2147471717"/>
            <ac:spMk id="9" creationId="{07D558DE-397C-5CEB-FA18-DBA13A547608}"/>
          </ac:spMkLst>
        </pc:spChg>
        <pc:spChg chg="mod modVis">
          <ac:chgData name="David Stewart" userId="40cffe60-b158-4416-946b-e9ac5816f94c" providerId="ADAL" clId="{1B5C0856-7CB2-440A-B06D-FB8D31FA102D}" dt="2025-01-16T11:28:46.543" v="230" actId="33935"/>
          <ac:spMkLst>
            <pc:docMk/>
            <pc:sldMk cId="372447846" sldId="2147471717"/>
            <ac:spMk id="16" creationId="{67F0A5E8-C6A3-D9FA-1D42-40E0BE419CF3}"/>
          </ac:spMkLst>
        </pc:spChg>
        <pc:grpChg chg="mod modVis">
          <ac:chgData name="David Stewart" userId="40cffe60-b158-4416-946b-e9ac5816f94c" providerId="ADAL" clId="{1B5C0856-7CB2-440A-B06D-FB8D31FA102D}" dt="2025-01-16T11:28:46.543" v="230" actId="33935"/>
          <ac:grpSpMkLst>
            <pc:docMk/>
            <pc:sldMk cId="372447846" sldId="2147471717"/>
            <ac:grpSpMk id="4" creationId="{E0329C09-27AD-C54E-C153-76146DFABACC}"/>
          </ac:grpSpMkLst>
        </pc:grpChg>
      </pc:sldChg>
      <pc:sldChg chg="modSp mod modNotesTx">
        <pc:chgData name="David Stewart" userId="40cffe60-b158-4416-946b-e9ac5816f94c" providerId="ADAL" clId="{1B5C0856-7CB2-440A-B06D-FB8D31FA102D}" dt="2025-01-16T12:19:38.304" v="655"/>
        <pc:sldMkLst>
          <pc:docMk/>
          <pc:sldMk cId="1625433219" sldId="2147471718"/>
        </pc:sldMkLst>
        <pc:spChg chg="mod modVis">
          <ac:chgData name="David Stewart" userId="40cffe60-b158-4416-946b-e9ac5816f94c" providerId="ADAL" clId="{1B5C0856-7CB2-440A-B06D-FB8D31FA102D}" dt="2025-01-16T11:30:01.416" v="236"/>
          <ac:spMkLst>
            <pc:docMk/>
            <pc:sldMk cId="1625433219" sldId="2147471718"/>
            <ac:spMk id="2" creationId="{BC8E6BA8-1047-0BE4-3FEB-639A5D2C2BA6}"/>
          </ac:spMkLst>
        </pc:spChg>
        <pc:spChg chg="mod">
          <ac:chgData name="David Stewart" userId="40cffe60-b158-4416-946b-e9ac5816f94c" providerId="ADAL" clId="{1B5C0856-7CB2-440A-B06D-FB8D31FA102D}" dt="2025-01-16T11:32:34.961" v="519" actId="207"/>
          <ac:spMkLst>
            <pc:docMk/>
            <pc:sldMk cId="1625433219" sldId="2147471718"/>
            <ac:spMk id="5" creationId="{A3F08343-6FC9-1A7A-3FC2-2BD47497B739}"/>
          </ac:spMkLst>
        </pc:spChg>
        <pc:spChg chg="mod modVis">
          <ac:chgData name="David Stewart" userId="40cffe60-b158-4416-946b-e9ac5816f94c" providerId="ADAL" clId="{1B5C0856-7CB2-440A-B06D-FB8D31FA102D}" dt="2025-01-16T11:29:35.341" v="235" actId="207"/>
          <ac:spMkLst>
            <pc:docMk/>
            <pc:sldMk cId="1625433219" sldId="2147471718"/>
            <ac:spMk id="9" creationId="{D750C3E5-322F-AC54-7A7C-AE5E7F883E96}"/>
          </ac:spMkLst>
        </pc:spChg>
        <pc:spChg chg="mod modVis">
          <ac:chgData name="David Stewart" userId="40cffe60-b158-4416-946b-e9ac5816f94c" providerId="ADAL" clId="{1B5C0856-7CB2-440A-B06D-FB8D31FA102D}" dt="2025-01-16T11:32:30.187" v="518" actId="33935"/>
          <ac:spMkLst>
            <pc:docMk/>
            <pc:sldMk cId="1625433219" sldId="2147471718"/>
            <ac:spMk id="16" creationId="{DFCB5285-7F59-1F33-9AC9-4758B9F8E238}"/>
          </ac:spMkLst>
        </pc:spChg>
        <pc:grpChg chg="mod modVis">
          <ac:chgData name="David Stewart" userId="40cffe60-b158-4416-946b-e9ac5816f94c" providerId="ADAL" clId="{1B5C0856-7CB2-440A-B06D-FB8D31FA102D}" dt="2025-01-16T11:32:30.187" v="518" actId="33935"/>
          <ac:grpSpMkLst>
            <pc:docMk/>
            <pc:sldMk cId="1625433219" sldId="2147471718"/>
            <ac:grpSpMk id="4" creationId="{7D00035C-36EF-C6BD-1EE9-3920BDD44D2E}"/>
          </ac:grpSpMkLst>
        </pc:grpChg>
      </pc:sldChg>
      <pc:sldChg chg="del">
        <pc:chgData name="David Stewart" userId="40cffe60-b158-4416-946b-e9ac5816f94c" providerId="ADAL" clId="{1B5C0856-7CB2-440A-B06D-FB8D31FA102D}" dt="2025-01-16T11:37:23.712" v="532" actId="47"/>
        <pc:sldMkLst>
          <pc:docMk/>
          <pc:sldMk cId="4085815463" sldId="2147471720"/>
        </pc:sldMkLst>
      </pc:sldChg>
    </pc:docChg>
  </pc:docChgLst>
  <pc:docChgLst>
    <pc:chgData name="David Stewart" userId="40cffe60-b158-4416-946b-e9ac5816f94c" providerId="ADAL" clId="{C763559E-6825-4972-B2C5-4C1DF922B32B}"/>
    <pc:docChg chg="undo custSel modSld modMainMaster">
      <pc:chgData name="David Stewart" userId="40cffe60-b158-4416-946b-e9ac5816f94c" providerId="ADAL" clId="{C763559E-6825-4972-B2C5-4C1DF922B32B}" dt="2025-02-26T16:16:22.743" v="483" actId="14826"/>
      <pc:docMkLst>
        <pc:docMk/>
      </pc:docMkLst>
      <pc:sldChg chg="addSp delSp modSp mod">
        <pc:chgData name="David Stewart" userId="40cffe60-b158-4416-946b-e9ac5816f94c" providerId="ADAL" clId="{C763559E-6825-4972-B2C5-4C1DF922B32B}" dt="2025-01-23T15:08:04.238" v="472"/>
        <pc:sldMkLst>
          <pc:docMk/>
          <pc:sldMk cId="3980716805" sldId="407"/>
        </pc:sldMkLst>
        <pc:spChg chg="mod">
          <ac:chgData name="David Stewart" userId="40cffe60-b158-4416-946b-e9ac5816f94c" providerId="ADAL" clId="{C763559E-6825-4972-B2C5-4C1DF922B32B}" dt="2025-01-23T15:08:04.238" v="472"/>
          <ac:spMkLst>
            <pc:docMk/>
            <pc:sldMk cId="3980716805" sldId="407"/>
            <ac:spMk id="8" creationId="{A22B630B-63FD-3C48-D138-55A03C67212E}"/>
          </ac:spMkLst>
        </pc:spChg>
        <pc:spChg chg="mod">
          <ac:chgData name="David Stewart" userId="40cffe60-b158-4416-946b-e9ac5816f94c" providerId="ADAL" clId="{C763559E-6825-4972-B2C5-4C1DF922B32B}" dt="2025-01-23T15:08:04.238" v="472"/>
          <ac:spMkLst>
            <pc:docMk/>
            <pc:sldMk cId="3980716805" sldId="407"/>
            <ac:spMk id="10" creationId="{A802CC30-B18A-510F-A3E0-6D095BF02539}"/>
          </ac:spMkLst>
        </pc:spChg>
        <pc:grpChg chg="add mod">
          <ac:chgData name="David Stewart" userId="40cffe60-b158-4416-946b-e9ac5816f94c" providerId="ADAL" clId="{C763559E-6825-4972-B2C5-4C1DF922B32B}" dt="2025-01-23T15:08:04.238" v="472"/>
          <ac:grpSpMkLst>
            <pc:docMk/>
            <pc:sldMk cId="3980716805" sldId="407"/>
            <ac:grpSpMk id="7" creationId="{8048E8EE-054F-EE8B-168A-9B4B011FABA8}"/>
          </ac:grpSpMkLst>
        </pc:grpChg>
        <pc:picChg chg="mod">
          <ac:chgData name="David Stewart" userId="40cffe60-b158-4416-946b-e9ac5816f94c" providerId="ADAL" clId="{C763559E-6825-4972-B2C5-4C1DF922B32B}" dt="2025-01-17T16:11:22.030" v="31" actId="14826"/>
          <ac:picMkLst>
            <pc:docMk/>
            <pc:sldMk cId="3980716805" sldId="407"/>
            <ac:picMk id="2" creationId="{E74C9ECA-8C98-74AA-9833-805E75271383}"/>
          </ac:picMkLst>
        </pc:picChg>
        <pc:picChg chg="mod">
          <ac:chgData name="David Stewart" userId="40cffe60-b158-4416-946b-e9ac5816f94c" providerId="ADAL" clId="{C763559E-6825-4972-B2C5-4C1DF922B32B}" dt="2025-01-23T15:08:04.238" v="472"/>
          <ac:picMkLst>
            <pc:docMk/>
            <pc:sldMk cId="3980716805" sldId="407"/>
            <ac:picMk id="9" creationId="{B9A79EFA-CF6E-21DC-4C20-91E7C421A75C}"/>
          </ac:picMkLst>
        </pc:picChg>
      </pc:sldChg>
      <pc:sldChg chg="addSp delSp modSp mod">
        <pc:chgData name="David Stewart" userId="40cffe60-b158-4416-946b-e9ac5816f94c" providerId="ADAL" clId="{C763559E-6825-4972-B2C5-4C1DF922B32B}" dt="2025-01-23T15:08:06.087" v="473"/>
        <pc:sldMkLst>
          <pc:docMk/>
          <pc:sldMk cId="548896648" sldId="408"/>
        </pc:sldMkLst>
        <pc:spChg chg="mod">
          <ac:chgData name="David Stewart" userId="40cffe60-b158-4416-946b-e9ac5816f94c" providerId="ADAL" clId="{C763559E-6825-4972-B2C5-4C1DF922B32B}" dt="2025-01-23T15:08:06.087" v="473"/>
          <ac:spMkLst>
            <pc:docMk/>
            <pc:sldMk cId="548896648" sldId="408"/>
            <ac:spMk id="10" creationId="{BE52DCC0-CB90-7FAA-D52B-49E7A1010B0F}"/>
          </ac:spMkLst>
        </pc:spChg>
        <pc:spChg chg="mod">
          <ac:chgData name="David Stewart" userId="40cffe60-b158-4416-946b-e9ac5816f94c" providerId="ADAL" clId="{C763559E-6825-4972-B2C5-4C1DF922B32B}" dt="2025-01-23T15:08:06.087" v="473"/>
          <ac:spMkLst>
            <pc:docMk/>
            <pc:sldMk cId="548896648" sldId="408"/>
            <ac:spMk id="11" creationId="{0147B58F-8D37-DD8F-19B1-9A17AF99917B}"/>
          </ac:spMkLst>
        </pc:spChg>
        <pc:spChg chg="mod">
          <ac:chgData name="David Stewart" userId="40cffe60-b158-4416-946b-e9ac5816f94c" providerId="ADAL" clId="{C763559E-6825-4972-B2C5-4C1DF922B32B}" dt="2025-01-23T15:08:06.087" v="473"/>
          <ac:spMkLst>
            <pc:docMk/>
            <pc:sldMk cId="548896648" sldId="408"/>
            <ac:spMk id="13" creationId="{33D5FF94-2391-EF1E-C859-563494FF6E9F}"/>
          </ac:spMkLst>
        </pc:spChg>
        <pc:spChg chg="mod">
          <ac:chgData name="David Stewart" userId="40cffe60-b158-4416-946b-e9ac5816f94c" providerId="ADAL" clId="{C763559E-6825-4972-B2C5-4C1DF922B32B}" dt="2025-01-23T15:08:06.087" v="473"/>
          <ac:spMkLst>
            <pc:docMk/>
            <pc:sldMk cId="548896648" sldId="408"/>
            <ac:spMk id="15" creationId="{9F93F054-0844-1535-9397-AF9292F2170B}"/>
          </ac:spMkLst>
        </pc:spChg>
        <pc:grpChg chg="add mod">
          <ac:chgData name="David Stewart" userId="40cffe60-b158-4416-946b-e9ac5816f94c" providerId="ADAL" clId="{C763559E-6825-4972-B2C5-4C1DF922B32B}" dt="2025-01-23T15:08:06.087" v="473"/>
          <ac:grpSpMkLst>
            <pc:docMk/>
            <pc:sldMk cId="548896648" sldId="408"/>
            <ac:grpSpMk id="9" creationId="{5FED8404-176F-00E3-2996-FE834DA28CA1}"/>
          </ac:grpSpMkLst>
        </pc:grpChg>
        <pc:picChg chg="mod">
          <ac:chgData name="David Stewart" userId="40cffe60-b158-4416-946b-e9ac5816f94c" providerId="ADAL" clId="{C763559E-6825-4972-B2C5-4C1DF922B32B}" dt="2025-01-23T15:08:06.087" v="473"/>
          <ac:picMkLst>
            <pc:docMk/>
            <pc:sldMk cId="548896648" sldId="408"/>
            <ac:picMk id="12" creationId="{4B3141DB-71B0-095C-8AEB-4CD1ECC6D24B}"/>
          </ac:picMkLst>
        </pc:picChg>
        <pc:picChg chg="mod">
          <ac:chgData name="David Stewart" userId="40cffe60-b158-4416-946b-e9ac5816f94c" providerId="ADAL" clId="{C763559E-6825-4972-B2C5-4C1DF922B32B}" dt="2025-01-23T15:08:06.087" v="473"/>
          <ac:picMkLst>
            <pc:docMk/>
            <pc:sldMk cId="548896648" sldId="408"/>
            <ac:picMk id="14" creationId="{A4464A58-1C9C-AF66-7A02-C8C7AEB172A0}"/>
          </ac:picMkLst>
        </pc:picChg>
        <pc:picChg chg="mod">
          <ac:chgData name="David Stewart" userId="40cffe60-b158-4416-946b-e9ac5816f94c" providerId="ADAL" clId="{C763559E-6825-4972-B2C5-4C1DF922B32B}" dt="2025-01-17T16:11:29.689" v="32" actId="14826"/>
          <ac:picMkLst>
            <pc:docMk/>
            <pc:sldMk cId="548896648" sldId="408"/>
            <ac:picMk id="19" creationId="{1F954C66-4C45-F562-9A26-636B836EA8D7}"/>
          </ac:picMkLst>
        </pc:picChg>
      </pc:sldChg>
      <pc:sldChg chg="addSp delSp modSp mod">
        <pc:chgData name="David Stewart" userId="40cffe60-b158-4416-946b-e9ac5816f94c" providerId="ADAL" clId="{C763559E-6825-4972-B2C5-4C1DF922B32B}" dt="2025-01-23T15:08:08.435" v="474"/>
        <pc:sldMkLst>
          <pc:docMk/>
          <pc:sldMk cId="3389037946" sldId="409"/>
        </pc:sldMkLst>
        <pc:spChg chg="mod">
          <ac:chgData name="David Stewart" userId="40cffe60-b158-4416-946b-e9ac5816f94c" providerId="ADAL" clId="{C763559E-6825-4972-B2C5-4C1DF922B32B}" dt="2025-01-23T15:08:08.435" v="474"/>
          <ac:spMkLst>
            <pc:docMk/>
            <pc:sldMk cId="3389037946" sldId="409"/>
            <ac:spMk id="10" creationId="{A076D00D-9B1C-2193-D386-38C5F375006C}"/>
          </ac:spMkLst>
        </pc:spChg>
        <pc:spChg chg="mod">
          <ac:chgData name="David Stewart" userId="40cffe60-b158-4416-946b-e9ac5816f94c" providerId="ADAL" clId="{C763559E-6825-4972-B2C5-4C1DF922B32B}" dt="2025-01-23T15:08:08.435" v="474"/>
          <ac:spMkLst>
            <pc:docMk/>
            <pc:sldMk cId="3389037946" sldId="409"/>
            <ac:spMk id="12" creationId="{D032DA0D-8023-70B2-7177-FA17838B162E}"/>
          </ac:spMkLst>
        </pc:spChg>
        <pc:spChg chg="mod">
          <ac:chgData name="David Stewart" userId="40cffe60-b158-4416-946b-e9ac5816f94c" providerId="ADAL" clId="{C763559E-6825-4972-B2C5-4C1DF922B32B}" dt="2025-01-23T15:08:08.435" v="474"/>
          <ac:spMkLst>
            <pc:docMk/>
            <pc:sldMk cId="3389037946" sldId="409"/>
            <ac:spMk id="13" creationId="{0870357F-F56B-2CAE-E934-4FF8E0F5CBB9}"/>
          </ac:spMkLst>
        </pc:spChg>
        <pc:spChg chg="mod">
          <ac:chgData name="David Stewart" userId="40cffe60-b158-4416-946b-e9ac5816f94c" providerId="ADAL" clId="{C763559E-6825-4972-B2C5-4C1DF922B32B}" dt="2025-01-23T15:08:08.435" v="474"/>
          <ac:spMkLst>
            <pc:docMk/>
            <pc:sldMk cId="3389037946" sldId="409"/>
            <ac:spMk id="15" creationId="{8FBD538F-4DD5-6BCB-3B49-BCEB572A9AB6}"/>
          </ac:spMkLst>
        </pc:spChg>
        <pc:grpChg chg="add mod">
          <ac:chgData name="David Stewart" userId="40cffe60-b158-4416-946b-e9ac5816f94c" providerId="ADAL" clId="{C763559E-6825-4972-B2C5-4C1DF922B32B}" dt="2025-01-23T15:08:08.435" v="474"/>
          <ac:grpSpMkLst>
            <pc:docMk/>
            <pc:sldMk cId="3389037946" sldId="409"/>
            <ac:grpSpMk id="8" creationId="{37BB7A9B-AAEB-BCF0-67CD-84D23C16B4F5}"/>
          </ac:grpSpMkLst>
        </pc:grpChg>
        <pc:picChg chg="mod">
          <ac:chgData name="David Stewart" userId="40cffe60-b158-4416-946b-e9ac5816f94c" providerId="ADAL" clId="{C763559E-6825-4972-B2C5-4C1DF922B32B}" dt="2025-01-23T15:08:08.435" v="474"/>
          <ac:picMkLst>
            <pc:docMk/>
            <pc:sldMk cId="3389037946" sldId="409"/>
            <ac:picMk id="11" creationId="{0660D8A6-3601-CDC3-5777-29DC4F98C800}"/>
          </ac:picMkLst>
        </pc:picChg>
        <pc:picChg chg="mod">
          <ac:chgData name="David Stewart" userId="40cffe60-b158-4416-946b-e9ac5816f94c" providerId="ADAL" clId="{C763559E-6825-4972-B2C5-4C1DF922B32B}" dt="2025-01-23T15:08:08.435" v="474"/>
          <ac:picMkLst>
            <pc:docMk/>
            <pc:sldMk cId="3389037946" sldId="409"/>
            <ac:picMk id="14" creationId="{A25F4AF3-73BD-EFBD-6CCA-16ED2167EB7E}"/>
          </ac:picMkLst>
        </pc:picChg>
        <pc:picChg chg="mod">
          <ac:chgData name="David Stewart" userId="40cffe60-b158-4416-946b-e9ac5816f94c" providerId="ADAL" clId="{C763559E-6825-4972-B2C5-4C1DF922B32B}" dt="2025-01-17T16:11:51.466" v="37"/>
          <ac:picMkLst>
            <pc:docMk/>
            <pc:sldMk cId="3389037946" sldId="409"/>
            <ac:picMk id="19" creationId="{BAE782C2-2F7B-B0A1-D5DC-B10BCC101F53}"/>
          </ac:picMkLst>
        </pc:picChg>
      </pc:sldChg>
      <pc:sldChg chg="addSp delSp modSp mod">
        <pc:chgData name="David Stewart" userId="40cffe60-b158-4416-946b-e9ac5816f94c" providerId="ADAL" clId="{C763559E-6825-4972-B2C5-4C1DF922B32B}" dt="2025-01-23T15:08:02.208" v="471"/>
        <pc:sldMkLst>
          <pc:docMk/>
          <pc:sldMk cId="3742341548" sldId="477"/>
        </pc:sldMkLst>
        <pc:spChg chg="mod">
          <ac:chgData name="David Stewart" userId="40cffe60-b158-4416-946b-e9ac5816f94c" providerId="ADAL" clId="{C763559E-6825-4972-B2C5-4C1DF922B32B}" dt="2025-01-23T15:08:02.208" v="471"/>
          <ac:spMkLst>
            <pc:docMk/>
            <pc:sldMk cId="3742341548" sldId="477"/>
            <ac:spMk id="11" creationId="{CFF333FA-4A2D-06E7-DFF8-00233AED6783}"/>
          </ac:spMkLst>
        </pc:spChg>
        <pc:spChg chg="mod">
          <ac:chgData name="David Stewart" userId="40cffe60-b158-4416-946b-e9ac5816f94c" providerId="ADAL" clId="{C763559E-6825-4972-B2C5-4C1DF922B32B}" dt="2025-01-23T15:08:02.208" v="471"/>
          <ac:spMkLst>
            <pc:docMk/>
            <pc:sldMk cId="3742341548" sldId="477"/>
            <ac:spMk id="12" creationId="{40ECF74B-CF42-8637-6D85-E0EF7368E173}"/>
          </ac:spMkLst>
        </pc:spChg>
        <pc:spChg chg="mod">
          <ac:chgData name="David Stewart" userId="40cffe60-b158-4416-946b-e9ac5816f94c" providerId="ADAL" clId="{C763559E-6825-4972-B2C5-4C1DF922B32B}" dt="2025-01-23T15:08:02.208" v="471"/>
          <ac:spMkLst>
            <pc:docMk/>
            <pc:sldMk cId="3742341548" sldId="477"/>
            <ac:spMk id="14" creationId="{F56A97D8-EEE1-1676-B411-ED3E1DC1D635}"/>
          </ac:spMkLst>
        </pc:spChg>
        <pc:spChg chg="mod">
          <ac:chgData name="David Stewart" userId="40cffe60-b158-4416-946b-e9ac5816f94c" providerId="ADAL" clId="{C763559E-6825-4972-B2C5-4C1DF922B32B}" dt="2025-01-23T15:08:02.208" v="471"/>
          <ac:spMkLst>
            <pc:docMk/>
            <pc:sldMk cId="3742341548" sldId="477"/>
            <ac:spMk id="16" creationId="{8C154128-9C67-D6D4-5C88-D6F7CE2F5CAD}"/>
          </ac:spMkLst>
        </pc:spChg>
        <pc:grpChg chg="add mod">
          <ac:chgData name="David Stewart" userId="40cffe60-b158-4416-946b-e9ac5816f94c" providerId="ADAL" clId="{C763559E-6825-4972-B2C5-4C1DF922B32B}" dt="2025-01-23T15:08:02.208" v="471"/>
          <ac:grpSpMkLst>
            <pc:docMk/>
            <pc:sldMk cId="3742341548" sldId="477"/>
            <ac:grpSpMk id="10" creationId="{DBDA575E-DF44-E09B-623B-FF4AE1E9F78A}"/>
          </ac:grpSpMkLst>
        </pc:grpChg>
        <pc:picChg chg="mod">
          <ac:chgData name="David Stewart" userId="40cffe60-b158-4416-946b-e9ac5816f94c" providerId="ADAL" clId="{C763559E-6825-4972-B2C5-4C1DF922B32B}" dt="2025-01-23T15:08:02.208" v="471"/>
          <ac:picMkLst>
            <pc:docMk/>
            <pc:sldMk cId="3742341548" sldId="477"/>
            <ac:picMk id="13" creationId="{59C7E0F0-E3FB-AA2B-F1C7-F20107BF5E5E}"/>
          </ac:picMkLst>
        </pc:picChg>
        <pc:picChg chg="mod">
          <ac:chgData name="David Stewart" userId="40cffe60-b158-4416-946b-e9ac5816f94c" providerId="ADAL" clId="{C763559E-6825-4972-B2C5-4C1DF922B32B}" dt="2025-01-23T15:08:02.208" v="471"/>
          <ac:picMkLst>
            <pc:docMk/>
            <pc:sldMk cId="3742341548" sldId="477"/>
            <ac:picMk id="15" creationId="{0D7F4A2A-7465-85E0-C526-D4B5BACB1F8B}"/>
          </ac:picMkLst>
        </pc:picChg>
      </pc:sldChg>
      <pc:sldChg chg="modSp mod">
        <pc:chgData name="David Stewart" userId="40cffe60-b158-4416-946b-e9ac5816f94c" providerId="ADAL" clId="{C763559E-6825-4972-B2C5-4C1DF922B32B}" dt="2025-01-23T14:28:23.453" v="111"/>
        <pc:sldMkLst>
          <pc:docMk/>
          <pc:sldMk cId="3214218685" sldId="478"/>
        </pc:sldMkLst>
        <pc:spChg chg="mod">
          <ac:chgData name="David Stewart" userId="40cffe60-b158-4416-946b-e9ac5816f94c" providerId="ADAL" clId="{C763559E-6825-4972-B2C5-4C1DF922B32B}" dt="2025-01-23T14:27:41.606" v="105" actId="404"/>
          <ac:spMkLst>
            <pc:docMk/>
            <pc:sldMk cId="3214218685" sldId="478"/>
            <ac:spMk id="5" creationId="{03759E29-29C9-26BB-445C-82FFA56E5E69}"/>
          </ac:spMkLst>
        </pc:spChg>
        <pc:spChg chg="mod">
          <ac:chgData name="David Stewart" userId="40cffe60-b158-4416-946b-e9ac5816f94c" providerId="ADAL" clId="{C763559E-6825-4972-B2C5-4C1DF922B32B}" dt="2025-01-23T14:24:45.665" v="75"/>
          <ac:spMkLst>
            <pc:docMk/>
            <pc:sldMk cId="3214218685" sldId="478"/>
            <ac:spMk id="7" creationId="{185FC8B1-551B-223A-0C47-AA7DE74DC97A}"/>
          </ac:spMkLst>
        </pc:spChg>
        <pc:spChg chg="mod">
          <ac:chgData name="David Stewart" userId="40cffe60-b158-4416-946b-e9ac5816f94c" providerId="ADAL" clId="{C763559E-6825-4972-B2C5-4C1DF922B32B}" dt="2025-01-23T14:27:38.726" v="104" actId="404"/>
          <ac:spMkLst>
            <pc:docMk/>
            <pc:sldMk cId="3214218685" sldId="478"/>
            <ac:spMk id="9" creationId="{F1A13101-80F7-45AD-54A7-5545C3CA71D4}"/>
          </ac:spMkLst>
        </pc:spChg>
        <pc:spChg chg="mod">
          <ac:chgData name="David Stewart" userId="40cffe60-b158-4416-946b-e9ac5816f94c" providerId="ADAL" clId="{C763559E-6825-4972-B2C5-4C1DF922B32B}" dt="2025-01-23T14:28:23.453" v="111"/>
          <ac:spMkLst>
            <pc:docMk/>
            <pc:sldMk cId="3214218685" sldId="478"/>
            <ac:spMk id="11" creationId="{AB27BD56-2C57-101A-0EF9-C26131DF31C8}"/>
          </ac:spMkLst>
        </pc:spChg>
        <pc:spChg chg="mod">
          <ac:chgData name="David Stewart" userId="40cffe60-b158-4416-946b-e9ac5816f94c" providerId="ADAL" clId="{C763559E-6825-4972-B2C5-4C1DF922B32B}" dt="2025-01-23T14:28:23.453" v="111"/>
          <ac:spMkLst>
            <pc:docMk/>
            <pc:sldMk cId="3214218685" sldId="478"/>
            <ac:spMk id="13" creationId="{0E7F6287-B0FA-23BA-5649-A5893AC1EF82}"/>
          </ac:spMkLst>
        </pc:spChg>
        <pc:spChg chg="mod">
          <ac:chgData name="David Stewart" userId="40cffe60-b158-4416-946b-e9ac5816f94c" providerId="ADAL" clId="{C763559E-6825-4972-B2C5-4C1DF922B32B}" dt="2025-01-23T14:28:22.436" v="110"/>
          <ac:spMkLst>
            <pc:docMk/>
            <pc:sldMk cId="3214218685" sldId="478"/>
            <ac:spMk id="15" creationId="{E3E902EE-A44A-94BF-D527-28DC82401A7A}"/>
          </ac:spMkLst>
        </pc:spChg>
        <pc:spChg chg="mod">
          <ac:chgData name="David Stewart" userId="40cffe60-b158-4416-946b-e9ac5816f94c" providerId="ADAL" clId="{C763559E-6825-4972-B2C5-4C1DF922B32B}" dt="2025-01-23T14:28:22.436" v="110"/>
          <ac:spMkLst>
            <pc:docMk/>
            <pc:sldMk cId="3214218685" sldId="478"/>
            <ac:spMk id="17" creationId="{2EE3E765-D579-6ADF-D862-4FD408E42BD5}"/>
          </ac:spMkLst>
        </pc:spChg>
        <pc:spChg chg="mod">
          <ac:chgData name="David Stewart" userId="40cffe60-b158-4416-946b-e9ac5816f94c" providerId="ADAL" clId="{C763559E-6825-4972-B2C5-4C1DF922B32B}" dt="2025-01-23T14:20:07.634" v="73" actId="20577"/>
          <ac:spMkLst>
            <pc:docMk/>
            <pc:sldMk cId="3214218685" sldId="478"/>
            <ac:spMk id="26" creationId="{F9DF2591-6B62-0759-4769-550368BDF693}"/>
          </ac:spMkLst>
        </pc:spChg>
        <pc:spChg chg="mod">
          <ac:chgData name="David Stewart" userId="40cffe60-b158-4416-946b-e9ac5816f94c" providerId="ADAL" clId="{C763559E-6825-4972-B2C5-4C1DF922B32B}" dt="2025-01-23T14:28:23.453" v="111"/>
          <ac:spMkLst>
            <pc:docMk/>
            <pc:sldMk cId="3214218685" sldId="478"/>
            <ac:spMk id="29" creationId="{48F0E46C-0081-53A1-80EE-390069325655}"/>
          </ac:spMkLst>
        </pc:spChg>
        <pc:spChg chg="mod">
          <ac:chgData name="David Stewart" userId="40cffe60-b158-4416-946b-e9ac5816f94c" providerId="ADAL" clId="{C763559E-6825-4972-B2C5-4C1DF922B32B}" dt="2025-01-23T14:28:22.436" v="110"/>
          <ac:spMkLst>
            <pc:docMk/>
            <pc:sldMk cId="3214218685" sldId="478"/>
            <ac:spMk id="32" creationId="{EA5EBD1D-EC36-2C89-286B-532A8D779A86}"/>
          </ac:spMkLst>
        </pc:spChg>
        <pc:spChg chg="mod">
          <ac:chgData name="David Stewart" userId="40cffe60-b158-4416-946b-e9ac5816f94c" providerId="ADAL" clId="{C763559E-6825-4972-B2C5-4C1DF922B32B}" dt="2025-01-23T14:28:23.453" v="111"/>
          <ac:spMkLst>
            <pc:docMk/>
            <pc:sldMk cId="3214218685" sldId="478"/>
            <ac:spMk id="36" creationId="{919CDE92-B8F4-A4A6-0FD0-B268C7C385FA}"/>
          </ac:spMkLst>
        </pc:spChg>
        <pc:spChg chg="mod">
          <ac:chgData name="David Stewart" userId="40cffe60-b158-4416-946b-e9ac5816f94c" providerId="ADAL" clId="{C763559E-6825-4972-B2C5-4C1DF922B32B}" dt="2025-01-23T14:28:22.436" v="110"/>
          <ac:spMkLst>
            <pc:docMk/>
            <pc:sldMk cId="3214218685" sldId="478"/>
            <ac:spMk id="39" creationId="{AC70103F-A57E-E83D-D7CE-45618D844F2A}"/>
          </ac:spMkLst>
        </pc:spChg>
        <pc:grpChg chg="mod">
          <ac:chgData name="David Stewart" userId="40cffe60-b158-4416-946b-e9ac5816f94c" providerId="ADAL" clId="{C763559E-6825-4972-B2C5-4C1DF922B32B}" dt="2025-01-23T14:24:45.665" v="75"/>
          <ac:grpSpMkLst>
            <pc:docMk/>
            <pc:sldMk cId="3214218685" sldId="478"/>
            <ac:grpSpMk id="22" creationId="{3EB9AE49-C5C0-2E67-E573-420671548411}"/>
          </ac:grpSpMkLst>
        </pc:grpChg>
        <pc:grpChg chg="mod">
          <ac:chgData name="David Stewart" userId="40cffe60-b158-4416-946b-e9ac5816f94c" providerId="ADAL" clId="{C763559E-6825-4972-B2C5-4C1DF922B32B}" dt="2025-01-23T14:28:23.453" v="111"/>
          <ac:grpSpMkLst>
            <pc:docMk/>
            <pc:sldMk cId="3214218685" sldId="478"/>
            <ac:grpSpMk id="42" creationId="{5B1731F4-DB58-57ED-05A1-5C64A63A2501}"/>
          </ac:grpSpMkLst>
        </pc:grpChg>
        <pc:grpChg chg="mod">
          <ac:chgData name="David Stewart" userId="40cffe60-b158-4416-946b-e9ac5816f94c" providerId="ADAL" clId="{C763559E-6825-4972-B2C5-4C1DF922B32B}" dt="2025-01-23T14:28:22.436" v="110"/>
          <ac:grpSpMkLst>
            <pc:docMk/>
            <pc:sldMk cId="3214218685" sldId="478"/>
            <ac:grpSpMk id="43" creationId="{844CD1E0-B962-9CED-8A77-6E6C4F1614C6}"/>
          </ac:grpSpMkLst>
        </pc:grpChg>
        <pc:picChg chg="mod">
          <ac:chgData name="David Stewart" userId="40cffe60-b158-4416-946b-e9ac5816f94c" providerId="ADAL" clId="{C763559E-6825-4972-B2C5-4C1DF922B32B}" dt="2025-01-23T14:28:23.453" v="111"/>
          <ac:picMkLst>
            <pc:docMk/>
            <pc:sldMk cId="3214218685" sldId="478"/>
            <ac:picMk id="2" creationId="{F81BE4D9-D1C1-8406-1DD1-933D786CEBF4}"/>
          </ac:picMkLst>
        </pc:picChg>
        <pc:picChg chg="mod">
          <ac:chgData name="David Stewart" userId="40cffe60-b158-4416-946b-e9ac5816f94c" providerId="ADAL" clId="{C763559E-6825-4972-B2C5-4C1DF922B32B}" dt="2025-01-23T14:24:45.665" v="75"/>
          <ac:picMkLst>
            <pc:docMk/>
            <pc:sldMk cId="3214218685" sldId="478"/>
            <ac:picMk id="10" creationId="{59473B56-38DE-A4A6-C901-2458B96B7FEE}"/>
          </ac:picMkLst>
        </pc:picChg>
        <pc:picChg chg="mod">
          <ac:chgData name="David Stewart" userId="40cffe60-b158-4416-946b-e9ac5816f94c" providerId="ADAL" clId="{C763559E-6825-4972-B2C5-4C1DF922B32B}" dt="2025-01-23T14:28:22.436" v="110"/>
          <ac:picMkLst>
            <pc:docMk/>
            <pc:sldMk cId="3214218685" sldId="478"/>
            <ac:picMk id="16" creationId="{248009BD-8DF3-D1E1-D44C-77610EDCD8E6}"/>
          </ac:picMkLst>
        </pc:picChg>
        <pc:picChg chg="mod">
          <ac:chgData name="David Stewart" userId="40cffe60-b158-4416-946b-e9ac5816f94c" providerId="ADAL" clId="{C763559E-6825-4972-B2C5-4C1DF922B32B}" dt="2025-01-23T14:28:23.453" v="111"/>
          <ac:picMkLst>
            <pc:docMk/>
            <pc:sldMk cId="3214218685" sldId="478"/>
            <ac:picMk id="31" creationId="{C1BDCA9A-4B64-CCF6-B376-1A9867A444D7}"/>
          </ac:picMkLst>
        </pc:picChg>
        <pc:picChg chg="mod">
          <ac:chgData name="David Stewart" userId="40cffe60-b158-4416-946b-e9ac5816f94c" providerId="ADAL" clId="{C763559E-6825-4972-B2C5-4C1DF922B32B}" dt="2025-01-23T14:28:22.436" v="110"/>
          <ac:picMkLst>
            <pc:docMk/>
            <pc:sldMk cId="3214218685" sldId="478"/>
            <ac:picMk id="38" creationId="{27A27DCD-C13D-206E-9B2A-47BCE4455DF3}"/>
          </ac:picMkLst>
        </pc:picChg>
      </pc:sldChg>
      <pc:sldChg chg="addSp delSp modSp mod">
        <pc:chgData name="David Stewart" userId="40cffe60-b158-4416-946b-e9ac5816f94c" providerId="ADAL" clId="{C763559E-6825-4972-B2C5-4C1DF922B32B}" dt="2025-01-23T07:34:39.966" v="60" actId="14826"/>
        <pc:sldMkLst>
          <pc:docMk/>
          <pc:sldMk cId="2297772065" sldId="2147471654"/>
        </pc:sldMkLst>
        <pc:spChg chg="mod">
          <ac:chgData name="David Stewart" userId="40cffe60-b158-4416-946b-e9ac5816f94c" providerId="ADAL" clId="{C763559E-6825-4972-B2C5-4C1DF922B32B}" dt="2025-01-17T12:02:42.587" v="0" actId="2711"/>
          <ac:spMkLst>
            <pc:docMk/>
            <pc:sldMk cId="2297772065" sldId="2147471654"/>
            <ac:spMk id="4" creationId="{2546D84C-F242-88A8-BCD6-FF93E57626D1}"/>
          </ac:spMkLst>
        </pc:spChg>
        <pc:picChg chg="add mod">
          <ac:chgData name="David Stewart" userId="40cffe60-b158-4416-946b-e9ac5816f94c" providerId="ADAL" clId="{C763559E-6825-4972-B2C5-4C1DF922B32B}" dt="2025-01-17T12:12:22.754" v="6"/>
          <ac:picMkLst>
            <pc:docMk/>
            <pc:sldMk cId="2297772065" sldId="2147471654"/>
            <ac:picMk id="3" creationId="{1916D527-BF40-6E57-189A-CCFF0DEBBDA0}"/>
          </ac:picMkLst>
        </pc:picChg>
        <pc:picChg chg="add mod">
          <ac:chgData name="David Stewart" userId="40cffe60-b158-4416-946b-e9ac5816f94c" providerId="ADAL" clId="{C763559E-6825-4972-B2C5-4C1DF922B32B}" dt="2025-01-22T12:59:26.404" v="43" actId="14826"/>
          <ac:picMkLst>
            <pc:docMk/>
            <pc:sldMk cId="2297772065" sldId="2147471654"/>
            <ac:picMk id="5" creationId="{5D214BAD-239C-23FA-D916-B6F20A03D104}"/>
          </ac:picMkLst>
        </pc:picChg>
        <pc:picChg chg="mod">
          <ac:chgData name="David Stewart" userId="40cffe60-b158-4416-946b-e9ac5816f94c" providerId="ADAL" clId="{C763559E-6825-4972-B2C5-4C1DF922B32B}" dt="2025-01-23T07:34:39.966" v="60" actId="14826"/>
          <ac:picMkLst>
            <pc:docMk/>
            <pc:sldMk cId="2297772065" sldId="2147471654"/>
            <ac:picMk id="7" creationId="{82C874EB-0817-975E-19D2-6861ED010D5C}"/>
          </ac:picMkLst>
        </pc:picChg>
        <pc:picChg chg="mod">
          <ac:chgData name="David Stewart" userId="40cffe60-b158-4416-946b-e9ac5816f94c" providerId="ADAL" clId="{C763559E-6825-4972-B2C5-4C1DF922B32B}" dt="2025-01-23T07:34:34.809" v="59" actId="14826"/>
          <ac:picMkLst>
            <pc:docMk/>
            <pc:sldMk cId="2297772065" sldId="2147471654"/>
            <ac:picMk id="8" creationId="{9B208564-0B0C-1BC4-CA91-F86042407E9A}"/>
          </ac:picMkLst>
        </pc:picChg>
        <pc:picChg chg="mod">
          <ac:chgData name="David Stewart" userId="40cffe60-b158-4416-946b-e9ac5816f94c" providerId="ADAL" clId="{C763559E-6825-4972-B2C5-4C1DF922B32B}" dt="2025-01-23T07:34:30.547" v="58" actId="14826"/>
          <ac:picMkLst>
            <pc:docMk/>
            <pc:sldMk cId="2297772065" sldId="2147471654"/>
            <ac:picMk id="9" creationId="{D6E1D823-B86C-00A4-39C8-8E8410205E6B}"/>
          </ac:picMkLst>
        </pc:picChg>
        <pc:picChg chg="mod">
          <ac:chgData name="David Stewart" userId="40cffe60-b158-4416-946b-e9ac5816f94c" providerId="ADAL" clId="{C763559E-6825-4972-B2C5-4C1DF922B32B}" dt="2025-01-23T07:34:25.331" v="57" actId="14826"/>
          <ac:picMkLst>
            <pc:docMk/>
            <pc:sldMk cId="2297772065" sldId="2147471654"/>
            <ac:picMk id="10" creationId="{1F470718-4986-03BD-4900-E197FC2D55A4}"/>
          </ac:picMkLst>
        </pc:picChg>
        <pc:picChg chg="mod">
          <ac:chgData name="David Stewart" userId="40cffe60-b158-4416-946b-e9ac5816f94c" providerId="ADAL" clId="{C763559E-6825-4972-B2C5-4C1DF922B32B}" dt="2025-01-23T07:34:20.322" v="56" actId="14826"/>
          <ac:picMkLst>
            <pc:docMk/>
            <pc:sldMk cId="2297772065" sldId="2147471654"/>
            <ac:picMk id="11" creationId="{573F005E-0B56-C33F-96FD-0E9BBD8CCEEA}"/>
          </ac:picMkLst>
        </pc:picChg>
        <pc:picChg chg="mod">
          <ac:chgData name="David Stewart" userId="40cffe60-b158-4416-946b-e9ac5816f94c" providerId="ADAL" clId="{C763559E-6825-4972-B2C5-4C1DF922B32B}" dt="2025-01-23T07:34:15.064" v="55" actId="14826"/>
          <ac:picMkLst>
            <pc:docMk/>
            <pc:sldMk cId="2297772065" sldId="2147471654"/>
            <ac:picMk id="12" creationId="{FC85A2B7-FE96-9E74-0617-FAC633F9036F}"/>
          </ac:picMkLst>
        </pc:picChg>
        <pc:picChg chg="mod">
          <ac:chgData name="David Stewart" userId="40cffe60-b158-4416-946b-e9ac5816f94c" providerId="ADAL" clId="{C763559E-6825-4972-B2C5-4C1DF922B32B}" dt="2025-01-23T07:34:09.918" v="54" actId="14826"/>
          <ac:picMkLst>
            <pc:docMk/>
            <pc:sldMk cId="2297772065" sldId="2147471654"/>
            <ac:picMk id="13" creationId="{0CD9BDC1-1D85-226E-E399-1F6985821016}"/>
          </ac:picMkLst>
        </pc:picChg>
        <pc:picChg chg="mod">
          <ac:chgData name="David Stewart" userId="40cffe60-b158-4416-946b-e9ac5816f94c" providerId="ADAL" clId="{C763559E-6825-4972-B2C5-4C1DF922B32B}" dt="2025-01-23T07:34:03.739" v="53" actId="14826"/>
          <ac:picMkLst>
            <pc:docMk/>
            <pc:sldMk cId="2297772065" sldId="2147471654"/>
            <ac:picMk id="14" creationId="{4D9633B9-0459-5124-7E79-51E7F3DDF3D8}"/>
          </ac:picMkLst>
        </pc:picChg>
      </pc:sldChg>
      <pc:sldChg chg="modSp mod modAnim">
        <pc:chgData name="David Stewart" userId="40cffe60-b158-4416-946b-e9ac5816f94c" providerId="ADAL" clId="{C763559E-6825-4972-B2C5-4C1DF922B32B}" dt="2025-01-23T15:21:08.517" v="478" actId="404"/>
        <pc:sldMkLst>
          <pc:docMk/>
          <pc:sldMk cId="2095449017" sldId="2147471682"/>
        </pc:sldMkLst>
        <pc:spChg chg="mod">
          <ac:chgData name="David Stewart" userId="40cffe60-b158-4416-946b-e9ac5816f94c" providerId="ADAL" clId="{C763559E-6825-4972-B2C5-4C1DF922B32B}" dt="2025-01-23T15:21:08.517" v="478" actId="404"/>
          <ac:spMkLst>
            <pc:docMk/>
            <pc:sldMk cId="2095449017" sldId="2147471682"/>
            <ac:spMk id="3" creationId="{6DF6AB45-3E19-34C9-1B9D-1E83F3D2D652}"/>
          </ac:spMkLst>
        </pc:spChg>
        <pc:spChg chg="mod">
          <ac:chgData name="David Stewart" userId="40cffe60-b158-4416-946b-e9ac5816f94c" providerId="ADAL" clId="{C763559E-6825-4972-B2C5-4C1DF922B32B}" dt="2025-01-23T15:00:36.017" v="431" actId="207"/>
          <ac:spMkLst>
            <pc:docMk/>
            <pc:sldMk cId="2095449017" sldId="2147471682"/>
            <ac:spMk id="4" creationId="{297512C8-A54B-F1A7-A057-CF8ED9F6AD76}"/>
          </ac:spMkLst>
        </pc:spChg>
        <pc:picChg chg="mod">
          <ac:chgData name="David Stewart" userId="40cffe60-b158-4416-946b-e9ac5816f94c" providerId="ADAL" clId="{C763559E-6825-4972-B2C5-4C1DF922B32B}" dt="2025-01-22T12:59:41.369" v="44" actId="14826"/>
          <ac:picMkLst>
            <pc:docMk/>
            <pc:sldMk cId="2095449017" sldId="2147471682"/>
            <ac:picMk id="7" creationId="{8BE62A50-9F35-EDDE-E8EC-D14FE971239C}"/>
          </ac:picMkLst>
        </pc:picChg>
      </pc:sldChg>
      <pc:sldChg chg="modSp mod">
        <pc:chgData name="David Stewart" userId="40cffe60-b158-4416-946b-e9ac5816f94c" providerId="ADAL" clId="{C763559E-6825-4972-B2C5-4C1DF922B32B}" dt="2025-01-23T15:24:06.984" v="482"/>
        <pc:sldMkLst>
          <pc:docMk/>
          <pc:sldMk cId="1019083285" sldId="2147471685"/>
        </pc:sldMkLst>
        <pc:spChg chg="mod">
          <ac:chgData name="David Stewart" userId="40cffe60-b158-4416-946b-e9ac5816f94c" providerId="ADAL" clId="{C763559E-6825-4972-B2C5-4C1DF922B32B}" dt="2025-01-23T15:24:06.324" v="481"/>
          <ac:spMkLst>
            <pc:docMk/>
            <pc:sldMk cId="1019083285" sldId="2147471685"/>
            <ac:spMk id="4" creationId="{9C067A1D-A966-772D-7359-E5C850C22FF3}"/>
          </ac:spMkLst>
        </pc:spChg>
        <pc:spChg chg="mod">
          <ac:chgData name="David Stewart" userId="40cffe60-b158-4416-946b-e9ac5816f94c" providerId="ADAL" clId="{C763559E-6825-4972-B2C5-4C1DF922B32B}" dt="2025-01-23T15:24:06.984" v="482"/>
          <ac:spMkLst>
            <pc:docMk/>
            <pc:sldMk cId="1019083285" sldId="2147471685"/>
            <ac:spMk id="5" creationId="{C7B4C824-9D8D-3878-6B6D-C596E34A9411}"/>
          </ac:spMkLst>
        </pc:spChg>
        <pc:grpChg chg="mod">
          <ac:chgData name="David Stewart" userId="40cffe60-b158-4416-946b-e9ac5816f94c" providerId="ADAL" clId="{C763559E-6825-4972-B2C5-4C1DF922B32B}" dt="2025-01-23T15:24:06.324" v="481"/>
          <ac:grpSpMkLst>
            <pc:docMk/>
            <pc:sldMk cId="1019083285" sldId="2147471685"/>
            <ac:grpSpMk id="9" creationId="{1F9E09FD-D405-5C5B-8C86-BF8F60B81EA3}"/>
          </ac:grpSpMkLst>
        </pc:grpChg>
        <pc:picChg chg="mod">
          <ac:chgData name="David Stewart" userId="40cffe60-b158-4416-946b-e9ac5816f94c" providerId="ADAL" clId="{C763559E-6825-4972-B2C5-4C1DF922B32B}" dt="2025-01-23T15:24:06.324" v="481"/>
          <ac:picMkLst>
            <pc:docMk/>
            <pc:sldMk cId="1019083285" sldId="2147471685"/>
            <ac:picMk id="8" creationId="{FE1B5502-E892-6E6A-C12A-AE38C2735B92}"/>
          </ac:picMkLst>
        </pc:picChg>
      </pc:sldChg>
      <pc:sldChg chg="modSp mod modAnim">
        <pc:chgData name="David Stewart" userId="40cffe60-b158-4416-946b-e9ac5816f94c" providerId="ADAL" clId="{C763559E-6825-4972-B2C5-4C1DF922B32B}" dt="2025-01-23T15:21:12.499" v="479" actId="404"/>
        <pc:sldMkLst>
          <pc:docMk/>
          <pc:sldMk cId="2472887580" sldId="2147471686"/>
        </pc:sldMkLst>
        <pc:spChg chg="mod">
          <ac:chgData name="David Stewart" userId="40cffe60-b158-4416-946b-e9ac5816f94c" providerId="ADAL" clId="{C763559E-6825-4972-B2C5-4C1DF922B32B}" dt="2025-01-23T15:21:12.499" v="479" actId="404"/>
          <ac:spMkLst>
            <pc:docMk/>
            <pc:sldMk cId="2472887580" sldId="2147471686"/>
            <ac:spMk id="3" creationId="{7F375A57-E97A-69CA-FF28-92115549B104}"/>
          </ac:spMkLst>
        </pc:spChg>
        <pc:spChg chg="mod">
          <ac:chgData name="David Stewart" userId="40cffe60-b158-4416-946b-e9ac5816f94c" providerId="ADAL" clId="{C763559E-6825-4972-B2C5-4C1DF922B32B}" dt="2025-01-23T15:00:58.241" v="435" actId="207"/>
          <ac:spMkLst>
            <pc:docMk/>
            <pc:sldMk cId="2472887580" sldId="2147471686"/>
            <ac:spMk id="4" creationId="{CCC96D45-BD23-6DD3-ECF8-5BFC985907ED}"/>
          </ac:spMkLst>
        </pc:spChg>
      </pc:sldChg>
      <pc:sldChg chg="modSp mod modAnim">
        <pc:chgData name="David Stewart" userId="40cffe60-b158-4416-946b-e9ac5816f94c" providerId="ADAL" clId="{C763559E-6825-4972-B2C5-4C1DF922B32B}" dt="2025-01-23T15:23:43.434" v="480"/>
        <pc:sldMkLst>
          <pc:docMk/>
          <pc:sldMk cId="3182333032" sldId="2147471687"/>
        </pc:sldMkLst>
        <pc:spChg chg="mod">
          <ac:chgData name="David Stewart" userId="40cffe60-b158-4416-946b-e9ac5816f94c" providerId="ADAL" clId="{C763559E-6825-4972-B2C5-4C1DF922B32B}" dt="2025-01-23T14:32:36.589" v="161" actId="404"/>
          <ac:spMkLst>
            <pc:docMk/>
            <pc:sldMk cId="3182333032" sldId="2147471687"/>
            <ac:spMk id="3" creationId="{67F41328-016B-721B-783A-A6D36630BD21}"/>
          </ac:spMkLst>
        </pc:spChg>
        <pc:spChg chg="mod">
          <ac:chgData name="David Stewart" userId="40cffe60-b158-4416-946b-e9ac5816f94c" providerId="ADAL" clId="{C763559E-6825-4972-B2C5-4C1DF922B32B}" dt="2025-01-23T14:29:49.414" v="125" actId="207"/>
          <ac:spMkLst>
            <pc:docMk/>
            <pc:sldMk cId="3182333032" sldId="2147471687"/>
            <ac:spMk id="4" creationId="{F3B66B63-E598-D980-0E01-4EF5DCB0B1BE}"/>
          </ac:spMkLst>
        </pc:spChg>
        <pc:picChg chg="mod">
          <ac:chgData name="David Stewart" userId="40cffe60-b158-4416-946b-e9ac5816f94c" providerId="ADAL" clId="{C763559E-6825-4972-B2C5-4C1DF922B32B}" dt="2025-01-23T15:23:43.434" v="480"/>
          <ac:picMkLst>
            <pc:docMk/>
            <pc:sldMk cId="3182333032" sldId="2147471687"/>
            <ac:picMk id="8" creationId="{0636D114-CB9B-EB51-0818-E01E4BBD225D}"/>
          </ac:picMkLst>
        </pc:picChg>
      </pc:sldChg>
      <pc:sldChg chg="modSp mod modAnim modNotesTx">
        <pc:chgData name="David Stewart" userId="40cffe60-b158-4416-946b-e9ac5816f94c" providerId="ADAL" clId="{C763559E-6825-4972-B2C5-4C1DF922B32B}" dt="2025-01-23T14:39:55.915" v="238"/>
        <pc:sldMkLst>
          <pc:docMk/>
          <pc:sldMk cId="1256148955" sldId="2147471688"/>
        </pc:sldMkLst>
        <pc:spChg chg="mod">
          <ac:chgData name="David Stewart" userId="40cffe60-b158-4416-946b-e9ac5816f94c" providerId="ADAL" clId="{C763559E-6825-4972-B2C5-4C1DF922B32B}" dt="2025-01-23T14:32:24.482" v="160" actId="404"/>
          <ac:spMkLst>
            <pc:docMk/>
            <pc:sldMk cId="1256148955" sldId="2147471688"/>
            <ac:spMk id="3" creationId="{2F3E101F-25CE-E938-418F-F7CD0105D85B}"/>
          </ac:spMkLst>
        </pc:spChg>
        <pc:spChg chg="mod">
          <ac:chgData name="David Stewart" userId="40cffe60-b158-4416-946b-e9ac5816f94c" providerId="ADAL" clId="{C763559E-6825-4972-B2C5-4C1DF922B32B}" dt="2025-01-23T14:31:14.668" v="147"/>
          <ac:spMkLst>
            <pc:docMk/>
            <pc:sldMk cId="1256148955" sldId="2147471688"/>
            <ac:spMk id="4" creationId="{7022E021-9610-AA02-20DB-459D92900289}"/>
          </ac:spMkLst>
        </pc:spChg>
      </pc:sldChg>
      <pc:sldChg chg="addSp delSp modSp mod">
        <pc:chgData name="David Stewart" userId="40cffe60-b158-4416-946b-e9ac5816f94c" providerId="ADAL" clId="{C763559E-6825-4972-B2C5-4C1DF922B32B}" dt="2025-01-23T07:33:45.221" v="52"/>
        <pc:sldMkLst>
          <pc:docMk/>
          <pc:sldMk cId="130547477" sldId="2147471705"/>
        </pc:sldMkLst>
        <pc:picChg chg="add mod">
          <ac:chgData name="David Stewart" userId="40cffe60-b158-4416-946b-e9ac5816f94c" providerId="ADAL" clId="{C763559E-6825-4972-B2C5-4C1DF922B32B}" dt="2025-01-23T07:33:45.221" v="52"/>
          <ac:picMkLst>
            <pc:docMk/>
            <pc:sldMk cId="130547477" sldId="2147471705"/>
            <ac:picMk id="4" creationId="{9629640A-D2A1-754F-25BF-F50BF322A01E}"/>
          </ac:picMkLst>
        </pc:picChg>
      </pc:sldChg>
      <pc:sldChg chg="addSp delSp modSp mod">
        <pc:chgData name="David Stewart" userId="40cffe60-b158-4416-946b-e9ac5816f94c" providerId="ADAL" clId="{C763559E-6825-4972-B2C5-4C1DF922B32B}" dt="2025-01-23T07:33:42.504" v="50"/>
        <pc:sldMkLst>
          <pc:docMk/>
          <pc:sldMk cId="1961552603" sldId="2147471707"/>
        </pc:sldMkLst>
        <pc:picChg chg="add mod">
          <ac:chgData name="David Stewart" userId="40cffe60-b158-4416-946b-e9ac5816f94c" providerId="ADAL" clId="{C763559E-6825-4972-B2C5-4C1DF922B32B}" dt="2025-01-23T07:33:42.504" v="50"/>
          <ac:picMkLst>
            <pc:docMk/>
            <pc:sldMk cId="1961552603" sldId="2147471707"/>
            <ac:picMk id="4" creationId="{2155562C-ED3A-E05A-3F58-5486FD1A526B}"/>
          </ac:picMkLst>
        </pc:picChg>
      </pc:sldChg>
      <pc:sldChg chg="modSp">
        <pc:chgData name="David Stewart" userId="40cffe60-b158-4416-946b-e9ac5816f94c" providerId="ADAL" clId="{C763559E-6825-4972-B2C5-4C1DF922B32B}" dt="2025-02-26T16:16:22.743" v="483" actId="14826"/>
        <pc:sldMkLst>
          <pc:docMk/>
          <pc:sldMk cId="2114590183" sldId="2147471713"/>
        </pc:sldMkLst>
        <pc:picChg chg="mod">
          <ac:chgData name="David Stewart" userId="40cffe60-b158-4416-946b-e9ac5816f94c" providerId="ADAL" clId="{C763559E-6825-4972-B2C5-4C1DF922B32B}" dt="2025-02-26T16:16:22.743" v="483" actId="14826"/>
          <ac:picMkLst>
            <pc:docMk/>
            <pc:sldMk cId="2114590183" sldId="2147471713"/>
            <ac:picMk id="5" creationId="{E32EA17F-A0F9-084D-6742-55EE779C357C}"/>
          </ac:picMkLst>
        </pc:picChg>
      </pc:sldChg>
      <pc:sldChg chg="modSp mod">
        <pc:chgData name="David Stewart" userId="40cffe60-b158-4416-946b-e9ac5816f94c" providerId="ADAL" clId="{C763559E-6825-4972-B2C5-4C1DF922B32B}" dt="2025-01-23T15:03:39.167" v="470" actId="207"/>
        <pc:sldMkLst>
          <pc:docMk/>
          <pc:sldMk cId="2020329481" sldId="2147471714"/>
        </pc:sldMkLst>
        <pc:spChg chg="mod">
          <ac:chgData name="David Stewart" userId="40cffe60-b158-4416-946b-e9ac5816f94c" providerId="ADAL" clId="{C763559E-6825-4972-B2C5-4C1DF922B32B}" dt="2025-01-23T15:03:39.167" v="470" actId="207"/>
          <ac:spMkLst>
            <pc:docMk/>
            <pc:sldMk cId="2020329481" sldId="2147471714"/>
            <ac:spMk id="3" creationId="{3A10AB00-4E92-FA89-D2E4-046C2B2DE121}"/>
          </ac:spMkLst>
        </pc:spChg>
      </pc:sldChg>
      <pc:sldChg chg="addSp delSp modSp mod delAnim modAnim modNotesTx">
        <pc:chgData name="David Stewart" userId="40cffe60-b158-4416-946b-e9ac5816f94c" providerId="ADAL" clId="{C763559E-6825-4972-B2C5-4C1DF922B32B}" dt="2025-01-23T15:11:49.377" v="475"/>
        <pc:sldMkLst>
          <pc:docMk/>
          <pc:sldMk cId="1017448075" sldId="2147471715"/>
        </pc:sldMkLst>
        <pc:spChg chg="mod modVis">
          <ac:chgData name="David Stewart" userId="40cffe60-b158-4416-946b-e9ac5816f94c" providerId="ADAL" clId="{C763559E-6825-4972-B2C5-4C1DF922B32B}" dt="2025-01-23T14:51:22.336" v="338" actId="14429"/>
          <ac:spMkLst>
            <pc:docMk/>
            <pc:sldMk cId="1017448075" sldId="2147471715"/>
            <ac:spMk id="3" creationId="{0469563F-E1C9-6DEC-08BE-EBF9D887D52F}"/>
          </ac:spMkLst>
        </pc:spChg>
        <pc:spChg chg="mod">
          <ac:chgData name="David Stewart" userId="40cffe60-b158-4416-946b-e9ac5816f94c" providerId="ADAL" clId="{C763559E-6825-4972-B2C5-4C1DF922B32B}" dt="2025-01-23T14:48:45.205" v="297" actId="207"/>
          <ac:spMkLst>
            <pc:docMk/>
            <pc:sldMk cId="1017448075" sldId="2147471715"/>
            <ac:spMk id="5" creationId="{7FD9DB6A-347A-FA5F-2510-83FA0246A091}"/>
          </ac:spMkLst>
        </pc:spChg>
        <pc:spChg chg="mod">
          <ac:chgData name="David Stewart" userId="40cffe60-b158-4416-946b-e9ac5816f94c" providerId="ADAL" clId="{C763559E-6825-4972-B2C5-4C1DF922B32B}" dt="2025-01-23T14:51:08.017" v="331" actId="207"/>
          <ac:spMkLst>
            <pc:docMk/>
            <pc:sldMk cId="1017448075" sldId="2147471715"/>
            <ac:spMk id="9" creationId="{20D97B50-2C92-AFFE-F90D-2C784CDE92EA}"/>
          </ac:spMkLst>
        </pc:spChg>
        <pc:spChg chg="mod modVis">
          <ac:chgData name="David Stewart" userId="40cffe60-b158-4416-946b-e9ac5816f94c" providerId="ADAL" clId="{C763559E-6825-4972-B2C5-4C1DF922B32B}" dt="2025-01-23T14:51:22.662" v="339" actId="14429"/>
          <ac:spMkLst>
            <pc:docMk/>
            <pc:sldMk cId="1017448075" sldId="2147471715"/>
            <ac:spMk id="16" creationId="{8AB5A9B3-FCCB-BF1F-2F9B-CAB8217ED32C}"/>
          </ac:spMkLst>
        </pc:spChg>
        <pc:spChg chg="add mod modVis">
          <ac:chgData name="David Stewart" userId="40cffe60-b158-4416-946b-e9ac5816f94c" providerId="ADAL" clId="{C763559E-6825-4972-B2C5-4C1DF922B32B}" dt="2025-01-23T14:51:21.655" v="336" actId="14429"/>
          <ac:spMkLst>
            <pc:docMk/>
            <pc:sldMk cId="1017448075" sldId="2147471715"/>
            <ac:spMk id="18" creationId="{3280B887-57C7-7D18-8C9E-AFCF9A4B1674}"/>
          </ac:spMkLst>
        </pc:spChg>
        <pc:spChg chg="add mod modVis">
          <ac:chgData name="David Stewart" userId="40cffe60-b158-4416-946b-e9ac5816f94c" providerId="ADAL" clId="{C763559E-6825-4972-B2C5-4C1DF922B32B}" dt="2025-01-23T14:51:21.312" v="335" actId="14429"/>
          <ac:spMkLst>
            <pc:docMk/>
            <pc:sldMk cId="1017448075" sldId="2147471715"/>
            <ac:spMk id="19" creationId="{ECC2C141-DE6C-6D00-D13B-5611A24E7734}"/>
          </ac:spMkLst>
        </pc:spChg>
        <pc:spChg chg="add mod modVis">
          <ac:chgData name="David Stewart" userId="40cffe60-b158-4416-946b-e9ac5816f94c" providerId="ADAL" clId="{C763559E-6825-4972-B2C5-4C1DF922B32B}" dt="2025-01-23T14:51:20.979" v="334" actId="14429"/>
          <ac:spMkLst>
            <pc:docMk/>
            <pc:sldMk cId="1017448075" sldId="2147471715"/>
            <ac:spMk id="20" creationId="{CD7CD97B-2351-9AB6-AE83-77086F0E952D}"/>
          </ac:spMkLst>
        </pc:spChg>
        <pc:spChg chg="mod">
          <ac:chgData name="David Stewart" userId="40cffe60-b158-4416-946b-e9ac5816f94c" providerId="ADAL" clId="{C763559E-6825-4972-B2C5-4C1DF922B32B}" dt="2025-01-23T14:47:18.271" v="277"/>
          <ac:spMkLst>
            <pc:docMk/>
            <pc:sldMk cId="1017448075" sldId="2147471715"/>
            <ac:spMk id="23" creationId="{C3FFAD83-2A4A-80A9-874A-C9BC57FBE4FC}"/>
          </ac:spMkLst>
        </pc:spChg>
        <pc:grpChg chg="mod modVis">
          <ac:chgData name="David Stewart" userId="40cffe60-b158-4416-946b-e9ac5816f94c" providerId="ADAL" clId="{C763559E-6825-4972-B2C5-4C1DF922B32B}" dt="2025-01-23T14:51:21.999" v="337" actId="14429"/>
          <ac:grpSpMkLst>
            <pc:docMk/>
            <pc:sldMk cId="1017448075" sldId="2147471715"/>
            <ac:grpSpMk id="4" creationId="{24D77E13-83F2-3FA5-994E-F3A20DD45126}"/>
          </ac:grpSpMkLst>
        </pc:grpChg>
        <pc:grpChg chg="add mod modVis">
          <ac:chgData name="David Stewart" userId="40cffe60-b158-4416-946b-e9ac5816f94c" providerId="ADAL" clId="{C763559E-6825-4972-B2C5-4C1DF922B32B}" dt="2025-01-23T14:51:20.624" v="333" actId="14429"/>
          <ac:grpSpMkLst>
            <pc:docMk/>
            <pc:sldMk cId="1017448075" sldId="2147471715"/>
            <ac:grpSpMk id="21" creationId="{2794CF15-BD5E-9293-8D4A-B2E7CA11A174}"/>
          </ac:grpSpMkLst>
        </pc:grpChg>
        <pc:picChg chg="mod">
          <ac:chgData name="David Stewart" userId="40cffe60-b158-4416-946b-e9ac5816f94c" providerId="ADAL" clId="{C763559E-6825-4972-B2C5-4C1DF922B32B}" dt="2025-01-23T14:47:15.658" v="273"/>
          <ac:picMkLst>
            <pc:docMk/>
            <pc:sldMk cId="1017448075" sldId="2147471715"/>
            <ac:picMk id="22" creationId="{A1F44A49-B02C-783A-3741-0EC709B4818B}"/>
          </ac:picMkLst>
        </pc:picChg>
      </pc:sldChg>
      <pc:sldChg chg="addSp delSp modSp mod modAnim modNotesTx">
        <pc:chgData name="David Stewart" userId="40cffe60-b158-4416-946b-e9ac5816f94c" providerId="ADAL" clId="{C763559E-6825-4972-B2C5-4C1DF922B32B}" dt="2025-01-23T14:46:23.911" v="269"/>
        <pc:sldMkLst>
          <pc:docMk/>
          <pc:sldMk cId="1957127542" sldId="2147471716"/>
        </pc:sldMkLst>
        <pc:spChg chg="mod">
          <ac:chgData name="David Stewart" userId="40cffe60-b158-4416-946b-e9ac5816f94c" providerId="ADAL" clId="{C763559E-6825-4972-B2C5-4C1DF922B32B}" dt="2025-01-23T14:34:48.964" v="185" actId="207"/>
          <ac:spMkLst>
            <pc:docMk/>
            <pc:sldMk cId="1957127542" sldId="2147471716"/>
            <ac:spMk id="3" creationId="{6BFBE0D1-2316-0319-D766-2F04DF03DEC7}"/>
          </ac:spMkLst>
        </pc:spChg>
        <pc:spChg chg="mod">
          <ac:chgData name="David Stewart" userId="40cffe60-b158-4416-946b-e9ac5816f94c" providerId="ADAL" clId="{C763559E-6825-4972-B2C5-4C1DF922B32B}" dt="2025-01-23T14:34:36.965" v="183" actId="207"/>
          <ac:spMkLst>
            <pc:docMk/>
            <pc:sldMk cId="1957127542" sldId="2147471716"/>
            <ac:spMk id="5" creationId="{762B0C32-78A6-3A29-CD43-0DA48FD59547}"/>
          </ac:spMkLst>
        </pc:spChg>
        <pc:spChg chg="mod modVis">
          <ac:chgData name="David Stewart" userId="40cffe60-b158-4416-946b-e9ac5816f94c" providerId="ADAL" clId="{C763559E-6825-4972-B2C5-4C1DF922B32B}" dt="2025-01-23T14:39:01.693" v="229" actId="14429"/>
          <ac:spMkLst>
            <pc:docMk/>
            <pc:sldMk cId="1957127542" sldId="2147471716"/>
            <ac:spMk id="8" creationId="{AC98EE0E-21E5-A976-1CE2-DC0291EF00FA}"/>
          </ac:spMkLst>
        </pc:spChg>
        <pc:spChg chg="mod">
          <ac:chgData name="David Stewart" userId="40cffe60-b158-4416-946b-e9ac5816f94c" providerId="ADAL" clId="{C763559E-6825-4972-B2C5-4C1DF922B32B}" dt="2025-01-23T14:38:56.566" v="227" actId="207"/>
          <ac:spMkLst>
            <pc:docMk/>
            <pc:sldMk cId="1957127542" sldId="2147471716"/>
            <ac:spMk id="9" creationId="{8B780CBB-68A3-A044-3138-A2A73C197027}"/>
          </ac:spMkLst>
        </pc:spChg>
        <pc:spChg chg="mod modVis">
          <ac:chgData name="David Stewart" userId="40cffe60-b158-4416-946b-e9ac5816f94c" providerId="ADAL" clId="{C763559E-6825-4972-B2C5-4C1DF922B32B}" dt="2025-01-23T14:39:02.009" v="230" actId="14429"/>
          <ac:spMkLst>
            <pc:docMk/>
            <pc:sldMk cId="1957127542" sldId="2147471716"/>
            <ac:spMk id="10" creationId="{29C622D0-B2C7-38F7-3655-731107ACCC83}"/>
          </ac:spMkLst>
        </pc:spChg>
        <pc:spChg chg="mod topLvl modVis">
          <ac:chgData name="David Stewart" userId="40cffe60-b158-4416-946b-e9ac5816f94c" providerId="ADAL" clId="{C763559E-6825-4972-B2C5-4C1DF922B32B}" dt="2025-01-23T14:45:47.399" v="264"/>
          <ac:spMkLst>
            <pc:docMk/>
            <pc:sldMk cId="1957127542" sldId="2147471716"/>
            <ac:spMk id="12" creationId="{A5EEC9EF-BE32-F47E-6D73-686303E13DC9}"/>
          </ac:spMkLst>
        </pc:spChg>
        <pc:spChg chg="mod modVis">
          <ac:chgData name="David Stewart" userId="40cffe60-b158-4416-946b-e9ac5816f94c" providerId="ADAL" clId="{C763559E-6825-4972-B2C5-4C1DF922B32B}" dt="2025-01-23T14:45:47.759" v="265"/>
          <ac:spMkLst>
            <pc:docMk/>
            <pc:sldMk cId="1957127542" sldId="2147471716"/>
            <ac:spMk id="15" creationId="{D51C423D-B5B8-5CA3-1B07-2D1C4364DE82}"/>
          </ac:spMkLst>
        </pc:spChg>
        <pc:spChg chg="mod modVis">
          <ac:chgData name="David Stewart" userId="40cffe60-b158-4416-946b-e9ac5816f94c" providerId="ADAL" clId="{C763559E-6825-4972-B2C5-4C1DF922B32B}" dt="2025-01-23T14:39:27.795" v="236" actId="14429"/>
          <ac:spMkLst>
            <pc:docMk/>
            <pc:sldMk cId="1957127542" sldId="2147471716"/>
            <ac:spMk id="16" creationId="{EE93F0AE-C88D-57BE-84B5-0F0F83F789D0}"/>
          </ac:spMkLst>
        </pc:spChg>
        <pc:grpChg chg="mod modVis">
          <ac:chgData name="David Stewart" userId="40cffe60-b158-4416-946b-e9ac5816f94c" providerId="ADAL" clId="{C763559E-6825-4972-B2C5-4C1DF922B32B}" dt="2025-01-23T14:39:01.367" v="228" actId="14429"/>
          <ac:grpSpMkLst>
            <pc:docMk/>
            <pc:sldMk cId="1957127542" sldId="2147471716"/>
            <ac:grpSpMk id="4" creationId="{BAB45AE2-71E2-9D72-0D1D-93651AF021B8}"/>
          </ac:grpSpMkLst>
        </pc:grpChg>
        <pc:grpChg chg="mod topLvl modVis">
          <ac:chgData name="David Stewart" userId="40cffe60-b158-4416-946b-e9ac5816f94c" providerId="ADAL" clId="{C763559E-6825-4972-B2C5-4C1DF922B32B}" dt="2025-01-23T14:45:46.467" v="262"/>
          <ac:grpSpMkLst>
            <pc:docMk/>
            <pc:sldMk cId="1957127542" sldId="2147471716"/>
            <ac:grpSpMk id="13" creationId="{F28121D2-A7BD-2F9D-32C0-BE29EDA29D12}"/>
          </ac:grpSpMkLst>
        </pc:grpChg>
        <pc:picChg chg="mod">
          <ac:chgData name="David Stewart" userId="40cffe60-b158-4416-946b-e9ac5816f94c" providerId="ADAL" clId="{C763559E-6825-4972-B2C5-4C1DF922B32B}" dt="2025-01-23T14:45:46.467" v="262"/>
          <ac:picMkLst>
            <pc:docMk/>
            <pc:sldMk cId="1957127542" sldId="2147471716"/>
            <ac:picMk id="14" creationId="{644F11EB-DB67-1534-BBD8-E16B1614CC65}"/>
          </ac:picMkLst>
        </pc:picChg>
      </pc:sldChg>
      <pc:sldChg chg="modSp mod modAnim modNotesTx">
        <pc:chgData name="David Stewart" userId="40cffe60-b158-4416-946b-e9ac5816f94c" providerId="ADAL" clId="{C763559E-6825-4972-B2C5-4C1DF922B32B}" dt="2025-01-23T14:56:30.181" v="379"/>
        <pc:sldMkLst>
          <pc:docMk/>
          <pc:sldMk cId="372447846" sldId="2147471717"/>
        </pc:sldMkLst>
        <pc:spChg chg="mod">
          <ac:chgData name="David Stewart" userId="40cffe60-b158-4416-946b-e9ac5816f94c" providerId="ADAL" clId="{C763559E-6825-4972-B2C5-4C1DF922B32B}" dt="2025-01-23T14:55:38.339" v="375" actId="207"/>
          <ac:spMkLst>
            <pc:docMk/>
            <pc:sldMk cId="372447846" sldId="2147471717"/>
            <ac:spMk id="5" creationId="{74CFECF8-CBC7-9334-EC4B-1B46A43766AB}"/>
          </ac:spMkLst>
        </pc:spChg>
        <pc:spChg chg="mod">
          <ac:chgData name="David Stewart" userId="40cffe60-b158-4416-946b-e9ac5816f94c" providerId="ADAL" clId="{C763559E-6825-4972-B2C5-4C1DF922B32B}" dt="2025-01-23T14:55:14.910" v="370" actId="207"/>
          <ac:spMkLst>
            <pc:docMk/>
            <pc:sldMk cId="372447846" sldId="2147471717"/>
            <ac:spMk id="9" creationId="{07D558DE-397C-5CEB-FA18-DBA13A547608}"/>
          </ac:spMkLst>
        </pc:spChg>
        <pc:spChg chg="mod modVis">
          <ac:chgData name="David Stewart" userId="40cffe60-b158-4416-946b-e9ac5816f94c" providerId="ADAL" clId="{C763559E-6825-4972-B2C5-4C1DF922B32B}" dt="2025-01-23T14:55:26.729" v="373" actId="14429"/>
          <ac:spMkLst>
            <pc:docMk/>
            <pc:sldMk cId="372447846" sldId="2147471717"/>
            <ac:spMk id="16" creationId="{67F0A5E8-C6A3-D9FA-1D42-40E0BE419CF3}"/>
          </ac:spMkLst>
        </pc:spChg>
        <pc:grpChg chg="mod modVis">
          <ac:chgData name="David Stewart" userId="40cffe60-b158-4416-946b-e9ac5816f94c" providerId="ADAL" clId="{C763559E-6825-4972-B2C5-4C1DF922B32B}" dt="2025-01-23T14:55:25.979" v="372" actId="14429"/>
          <ac:grpSpMkLst>
            <pc:docMk/>
            <pc:sldMk cId="372447846" sldId="2147471717"/>
            <ac:grpSpMk id="4" creationId="{E0329C09-27AD-C54E-C153-76146DFABACC}"/>
          </ac:grpSpMkLst>
        </pc:grpChg>
      </pc:sldChg>
      <pc:sldChg chg="modSp mod modAnim modNotesTx">
        <pc:chgData name="David Stewart" userId="40cffe60-b158-4416-946b-e9ac5816f94c" providerId="ADAL" clId="{C763559E-6825-4972-B2C5-4C1DF922B32B}" dt="2025-01-23T14:59:40.358" v="415" actId="14429"/>
        <pc:sldMkLst>
          <pc:docMk/>
          <pc:sldMk cId="1625433219" sldId="2147471718"/>
        </pc:sldMkLst>
        <pc:spChg chg="mod">
          <ac:chgData name="David Stewart" userId="40cffe60-b158-4416-946b-e9ac5816f94c" providerId="ADAL" clId="{C763559E-6825-4972-B2C5-4C1DF922B32B}" dt="2025-01-23T14:57:10.272" v="385" actId="20577"/>
          <ac:spMkLst>
            <pc:docMk/>
            <pc:sldMk cId="1625433219" sldId="2147471718"/>
            <ac:spMk id="5" creationId="{A3F08343-6FC9-1A7A-3FC2-2BD47497B739}"/>
          </ac:spMkLst>
        </pc:spChg>
        <pc:spChg chg="mod">
          <ac:chgData name="David Stewart" userId="40cffe60-b158-4416-946b-e9ac5816f94c" providerId="ADAL" clId="{C763559E-6825-4972-B2C5-4C1DF922B32B}" dt="2025-01-23T14:58:43.585" v="410" actId="404"/>
          <ac:spMkLst>
            <pc:docMk/>
            <pc:sldMk cId="1625433219" sldId="2147471718"/>
            <ac:spMk id="9" creationId="{D750C3E5-322F-AC54-7A7C-AE5E7F883E96}"/>
          </ac:spMkLst>
        </pc:spChg>
        <pc:spChg chg="mod modVis">
          <ac:chgData name="David Stewart" userId="40cffe60-b158-4416-946b-e9ac5816f94c" providerId="ADAL" clId="{C763559E-6825-4972-B2C5-4C1DF922B32B}" dt="2025-01-23T14:59:40.358" v="415" actId="14429"/>
          <ac:spMkLst>
            <pc:docMk/>
            <pc:sldMk cId="1625433219" sldId="2147471718"/>
            <ac:spMk id="16" creationId="{DFCB5285-7F59-1F33-9AC9-4758B9F8E238}"/>
          </ac:spMkLst>
        </pc:spChg>
        <pc:grpChg chg="mod modVis">
          <ac:chgData name="David Stewart" userId="40cffe60-b158-4416-946b-e9ac5816f94c" providerId="ADAL" clId="{C763559E-6825-4972-B2C5-4C1DF922B32B}" dt="2025-01-23T14:58:18.775" v="407" actId="14429"/>
          <ac:grpSpMkLst>
            <pc:docMk/>
            <pc:sldMk cId="1625433219" sldId="2147471718"/>
            <ac:grpSpMk id="4" creationId="{7D00035C-36EF-C6BD-1EE9-3920BDD44D2E}"/>
          </ac:grpSpMkLst>
        </pc:grpChg>
      </pc:sldChg>
      <pc:sldMasterChg chg="modSldLayout">
        <pc:chgData name="David Stewart" userId="40cffe60-b158-4416-946b-e9ac5816f94c" providerId="ADAL" clId="{C763559E-6825-4972-B2C5-4C1DF922B32B}" dt="2025-01-17T12:11:51.496" v="3" actId="14430"/>
        <pc:sldMasterMkLst>
          <pc:docMk/>
          <pc:sldMasterMk cId="261135038" sldId="2147483648"/>
        </pc:sldMasterMkLst>
        <pc:sldLayoutChg chg="modSp mod">
          <pc:chgData name="David Stewart" userId="40cffe60-b158-4416-946b-e9ac5816f94c" providerId="ADAL" clId="{C763559E-6825-4972-B2C5-4C1DF922B32B}" dt="2025-01-17T12:11:51.496" v="3" actId="14430"/>
          <pc:sldLayoutMkLst>
            <pc:docMk/>
            <pc:sldMasterMk cId="261135038" sldId="2147483648"/>
            <pc:sldLayoutMk cId="1339894295" sldId="2147483714"/>
          </pc:sldLayoutMkLst>
          <pc:picChg chg="mod modVis">
            <ac:chgData name="David Stewart" userId="40cffe60-b158-4416-946b-e9ac5816f94c" providerId="ADAL" clId="{C763559E-6825-4972-B2C5-4C1DF922B32B}" dt="2025-01-17T12:11:51.496" v="3" actId="14430"/>
            <ac:picMkLst>
              <pc:docMk/>
              <pc:sldMasterMk cId="261135038" sldId="2147483648"/>
              <pc:sldLayoutMk cId="1339894295" sldId="2147483714"/>
              <ac:picMk id="5" creationId="{8CD89AF2-18D6-3B66-3421-398E326C62EF}"/>
            </ac:picMkLst>
          </pc:picChg>
        </pc:sldLayoutChg>
      </pc:sldMasterChg>
    </pc:docChg>
  </pc:docChgLst>
  <pc:docChgLst>
    <pc:chgData name="David Stewart" userId="40cffe60-b158-4416-946b-e9ac5816f94c" providerId="ADAL" clId="{A58B41FD-AF29-4412-9D91-DFC1670ECA14}"/>
    <pc:docChg chg="undo custSel addSld delSld modSld sldOrd delSection modSection">
      <pc:chgData name="David Stewart" userId="40cffe60-b158-4416-946b-e9ac5816f94c" providerId="ADAL" clId="{A58B41FD-AF29-4412-9D91-DFC1670ECA14}" dt="2025-01-15T18:03:01.755" v="1680" actId="20577"/>
      <pc:docMkLst>
        <pc:docMk/>
      </pc:docMkLst>
      <pc:sldChg chg="del">
        <pc:chgData name="David Stewart" userId="40cffe60-b158-4416-946b-e9ac5816f94c" providerId="ADAL" clId="{A58B41FD-AF29-4412-9D91-DFC1670ECA14}" dt="2025-01-15T16:19:23.745" v="237" actId="47"/>
        <pc:sldMkLst>
          <pc:docMk/>
          <pc:sldMk cId="3871860731" sldId="401"/>
        </pc:sldMkLst>
      </pc:sldChg>
      <pc:sldChg chg="del">
        <pc:chgData name="David Stewart" userId="40cffe60-b158-4416-946b-e9ac5816f94c" providerId="ADAL" clId="{A58B41FD-AF29-4412-9D91-DFC1670ECA14}" dt="2025-01-15T16:24:11.169" v="350" actId="47"/>
        <pc:sldMkLst>
          <pc:docMk/>
          <pc:sldMk cId="765425116" sldId="402"/>
        </pc:sldMkLst>
      </pc:sldChg>
      <pc:sldChg chg="del">
        <pc:chgData name="David Stewart" userId="40cffe60-b158-4416-946b-e9ac5816f94c" providerId="ADAL" clId="{A58B41FD-AF29-4412-9D91-DFC1670ECA14}" dt="2025-01-15T16:34:01.803" v="492" actId="47"/>
        <pc:sldMkLst>
          <pc:docMk/>
          <pc:sldMk cId="3398326590" sldId="404"/>
        </pc:sldMkLst>
      </pc:sldChg>
      <pc:sldChg chg="del">
        <pc:chgData name="David Stewart" userId="40cffe60-b158-4416-946b-e9ac5816f94c" providerId="ADAL" clId="{A58B41FD-AF29-4412-9D91-DFC1670ECA14}" dt="2025-01-15T16:29:54.684" v="436" actId="47"/>
        <pc:sldMkLst>
          <pc:docMk/>
          <pc:sldMk cId="1413839741" sldId="406"/>
        </pc:sldMkLst>
      </pc:sldChg>
      <pc:sldChg chg="addSp delSp modSp mod">
        <pc:chgData name="David Stewart" userId="40cffe60-b158-4416-946b-e9ac5816f94c" providerId="ADAL" clId="{A58B41FD-AF29-4412-9D91-DFC1670ECA14}" dt="2025-01-15T17:49:40.601" v="1619"/>
        <pc:sldMkLst>
          <pc:docMk/>
          <pc:sldMk cId="3980716805" sldId="407"/>
        </pc:sldMkLst>
        <pc:picChg chg="mod">
          <ac:chgData name="David Stewart" userId="40cffe60-b158-4416-946b-e9ac5816f94c" providerId="ADAL" clId="{A58B41FD-AF29-4412-9D91-DFC1670ECA14}" dt="2025-01-15T17:49:30.677" v="1616" actId="1362"/>
          <ac:picMkLst>
            <pc:docMk/>
            <pc:sldMk cId="3980716805" sldId="407"/>
            <ac:picMk id="2" creationId="{E74C9ECA-8C98-74AA-9833-805E75271383}"/>
          </ac:picMkLst>
        </pc:picChg>
      </pc:sldChg>
      <pc:sldChg chg="addSp delSp modSp mod delAnim">
        <pc:chgData name="David Stewart" userId="40cffe60-b158-4416-946b-e9ac5816f94c" providerId="ADAL" clId="{A58B41FD-AF29-4412-9D91-DFC1670ECA14}" dt="2025-01-15T17:49:42.597" v="1620"/>
        <pc:sldMkLst>
          <pc:docMk/>
          <pc:sldMk cId="548896648" sldId="408"/>
        </pc:sldMkLst>
        <pc:picChg chg="mod">
          <ac:chgData name="David Stewart" userId="40cffe60-b158-4416-946b-e9ac5816f94c" providerId="ADAL" clId="{A58B41FD-AF29-4412-9D91-DFC1670ECA14}" dt="2025-01-15T17:48:12.126" v="1606"/>
          <ac:picMkLst>
            <pc:docMk/>
            <pc:sldMk cId="548896648" sldId="408"/>
            <ac:picMk id="19" creationId="{1F954C66-4C45-F562-9A26-636B836EA8D7}"/>
          </ac:picMkLst>
        </pc:picChg>
      </pc:sldChg>
      <pc:sldChg chg="addSp delSp modSp mod delAnim">
        <pc:chgData name="David Stewart" userId="40cffe60-b158-4416-946b-e9ac5816f94c" providerId="ADAL" clId="{A58B41FD-AF29-4412-9D91-DFC1670ECA14}" dt="2025-01-15T17:49:44.909" v="1621"/>
        <pc:sldMkLst>
          <pc:docMk/>
          <pc:sldMk cId="3389037946" sldId="409"/>
        </pc:sldMkLst>
        <pc:picChg chg="mod">
          <ac:chgData name="David Stewart" userId="40cffe60-b158-4416-946b-e9ac5816f94c" providerId="ADAL" clId="{A58B41FD-AF29-4412-9D91-DFC1670ECA14}" dt="2025-01-15T17:49:26.498" v="1615" actId="1362"/>
          <ac:picMkLst>
            <pc:docMk/>
            <pc:sldMk cId="3389037946" sldId="409"/>
            <ac:picMk id="19" creationId="{BAE782C2-2F7B-B0A1-D5DC-B10BCC101F53}"/>
          </ac:picMkLst>
        </pc:picChg>
      </pc:sldChg>
      <pc:sldChg chg="del">
        <pc:chgData name="David Stewart" userId="40cffe60-b158-4416-946b-e9ac5816f94c" providerId="ADAL" clId="{A58B41FD-AF29-4412-9D91-DFC1670ECA14}" dt="2025-01-15T16:31:10.471" v="452" actId="47"/>
        <pc:sldMkLst>
          <pc:docMk/>
          <pc:sldMk cId="355136653" sldId="411"/>
        </pc:sldMkLst>
      </pc:sldChg>
      <pc:sldChg chg="del">
        <pc:chgData name="David Stewart" userId="40cffe60-b158-4416-946b-e9ac5816f94c" providerId="ADAL" clId="{A58B41FD-AF29-4412-9D91-DFC1670ECA14}" dt="2025-01-15T16:45:11.481" v="804" actId="47"/>
        <pc:sldMkLst>
          <pc:docMk/>
          <pc:sldMk cId="3174439559" sldId="421"/>
        </pc:sldMkLst>
      </pc:sldChg>
      <pc:sldChg chg="del">
        <pc:chgData name="David Stewart" userId="40cffe60-b158-4416-946b-e9ac5816f94c" providerId="ADAL" clId="{A58B41FD-AF29-4412-9D91-DFC1670ECA14}" dt="2025-01-15T16:26:50.934" v="394" actId="47"/>
        <pc:sldMkLst>
          <pc:docMk/>
          <pc:sldMk cId="2864359058" sldId="445"/>
        </pc:sldMkLst>
      </pc:sldChg>
      <pc:sldChg chg="del">
        <pc:chgData name="David Stewart" userId="40cffe60-b158-4416-946b-e9ac5816f94c" providerId="ADAL" clId="{A58B41FD-AF29-4412-9D91-DFC1670ECA14}" dt="2025-01-15T16:24:32.735" v="353" actId="47"/>
        <pc:sldMkLst>
          <pc:docMk/>
          <pc:sldMk cId="4189757048" sldId="447"/>
        </pc:sldMkLst>
      </pc:sldChg>
      <pc:sldChg chg="del">
        <pc:chgData name="David Stewart" userId="40cffe60-b158-4416-946b-e9ac5816f94c" providerId="ADAL" clId="{A58B41FD-AF29-4412-9D91-DFC1670ECA14}" dt="2025-01-15T16:07:26.534" v="44" actId="47"/>
        <pc:sldMkLst>
          <pc:docMk/>
          <pc:sldMk cId="228962007" sldId="448"/>
        </pc:sldMkLst>
      </pc:sldChg>
      <pc:sldChg chg="del">
        <pc:chgData name="David Stewart" userId="40cffe60-b158-4416-946b-e9ac5816f94c" providerId="ADAL" clId="{A58B41FD-AF29-4412-9D91-DFC1670ECA14}" dt="2025-01-15T16:20:11.565" v="273" actId="47"/>
        <pc:sldMkLst>
          <pc:docMk/>
          <pc:sldMk cId="736855698" sldId="449"/>
        </pc:sldMkLst>
      </pc:sldChg>
      <pc:sldChg chg="del">
        <pc:chgData name="David Stewart" userId="40cffe60-b158-4416-946b-e9ac5816f94c" providerId="ADAL" clId="{A58B41FD-AF29-4412-9D91-DFC1670ECA14}" dt="2025-01-15T16:32:55.599" v="485" actId="47"/>
        <pc:sldMkLst>
          <pc:docMk/>
          <pc:sldMk cId="3706642761" sldId="465"/>
        </pc:sldMkLst>
      </pc:sldChg>
      <pc:sldChg chg="del">
        <pc:chgData name="David Stewart" userId="40cffe60-b158-4416-946b-e9ac5816f94c" providerId="ADAL" clId="{A58B41FD-AF29-4412-9D91-DFC1670ECA14}" dt="2025-01-15T16:21:41.323" v="338" actId="47"/>
        <pc:sldMkLst>
          <pc:docMk/>
          <pc:sldMk cId="1234087526" sldId="467"/>
        </pc:sldMkLst>
      </pc:sldChg>
      <pc:sldChg chg="del">
        <pc:chgData name="David Stewart" userId="40cffe60-b158-4416-946b-e9ac5816f94c" providerId="ADAL" clId="{A58B41FD-AF29-4412-9D91-DFC1670ECA14}" dt="2025-01-15T16:28:08.587" v="413" actId="47"/>
        <pc:sldMkLst>
          <pc:docMk/>
          <pc:sldMk cId="1260879154" sldId="472"/>
        </pc:sldMkLst>
      </pc:sldChg>
      <pc:sldChg chg="del">
        <pc:chgData name="David Stewart" userId="40cffe60-b158-4416-946b-e9ac5816f94c" providerId="ADAL" clId="{A58B41FD-AF29-4412-9D91-DFC1670ECA14}" dt="2025-01-15T16:09:29.241" v="67" actId="47"/>
        <pc:sldMkLst>
          <pc:docMk/>
          <pc:sldMk cId="1338720283" sldId="474"/>
        </pc:sldMkLst>
      </pc:sldChg>
      <pc:sldChg chg="del">
        <pc:chgData name="David Stewart" userId="40cffe60-b158-4416-946b-e9ac5816f94c" providerId="ADAL" clId="{A58B41FD-AF29-4412-9D91-DFC1670ECA14}" dt="2025-01-15T16:23:24.633" v="345" actId="47"/>
        <pc:sldMkLst>
          <pc:docMk/>
          <pc:sldMk cId="1440515920" sldId="475"/>
        </pc:sldMkLst>
      </pc:sldChg>
      <pc:sldChg chg="modSp del mod">
        <pc:chgData name="David Stewart" userId="40cffe60-b158-4416-946b-e9ac5816f94c" providerId="ADAL" clId="{A58B41FD-AF29-4412-9D91-DFC1670ECA14}" dt="2025-01-15T17:13:50" v="936" actId="47"/>
        <pc:sldMkLst>
          <pc:docMk/>
          <pc:sldMk cId="3757238038" sldId="476"/>
        </pc:sldMkLst>
      </pc:sldChg>
      <pc:sldChg chg="addSp delSp modSp mod delAnim">
        <pc:chgData name="David Stewart" userId="40cffe60-b158-4416-946b-e9ac5816f94c" providerId="ADAL" clId="{A58B41FD-AF29-4412-9D91-DFC1670ECA14}" dt="2025-01-15T17:49:37.852" v="1618"/>
        <pc:sldMkLst>
          <pc:docMk/>
          <pc:sldMk cId="3742341548" sldId="477"/>
        </pc:sldMkLst>
        <pc:picChg chg="mod">
          <ac:chgData name="David Stewart" userId="40cffe60-b158-4416-946b-e9ac5816f94c" providerId="ADAL" clId="{A58B41FD-AF29-4412-9D91-DFC1670ECA14}" dt="2025-01-15T17:49:34.900" v="1617" actId="1362"/>
          <ac:picMkLst>
            <pc:docMk/>
            <pc:sldMk cId="3742341548" sldId="477"/>
            <ac:picMk id="2" creationId="{DE1BD8C3-DFE2-6BA8-CDBF-CC003237B78E}"/>
          </ac:picMkLst>
        </pc:picChg>
      </pc:sldChg>
      <pc:sldChg chg="addSp delSp modSp mod">
        <pc:chgData name="David Stewart" userId="40cffe60-b158-4416-946b-e9ac5816f94c" providerId="ADAL" clId="{A58B41FD-AF29-4412-9D91-DFC1670ECA14}" dt="2025-01-15T17:47:02.950" v="1600"/>
        <pc:sldMkLst>
          <pc:docMk/>
          <pc:sldMk cId="3214218685" sldId="478"/>
        </pc:sldMkLst>
        <pc:spChg chg="mod topLvl">
          <ac:chgData name="David Stewart" userId="40cffe60-b158-4416-946b-e9ac5816f94c" providerId="ADAL" clId="{A58B41FD-AF29-4412-9D91-DFC1670ECA14}" dt="2025-01-15T17:46:59.122" v="1597"/>
          <ac:spMkLst>
            <pc:docMk/>
            <pc:sldMk cId="3214218685" sldId="478"/>
            <ac:spMk id="3" creationId="{2843A32C-F3BE-9574-FAA6-B243F5EDBCBD}"/>
          </ac:spMkLst>
        </pc:spChg>
        <pc:spChg chg="mod ord topLvl">
          <ac:chgData name="David Stewart" userId="40cffe60-b158-4416-946b-e9ac5816f94c" providerId="ADAL" clId="{A58B41FD-AF29-4412-9D91-DFC1670ECA14}" dt="2025-01-15T17:46:59.122" v="1597"/>
          <ac:spMkLst>
            <pc:docMk/>
            <pc:sldMk cId="3214218685" sldId="478"/>
            <ac:spMk id="5" creationId="{03759E29-29C9-26BB-445C-82FFA56E5E69}"/>
          </ac:spMkLst>
        </pc:spChg>
        <pc:spChg chg="mod topLvl">
          <ac:chgData name="David Stewart" userId="40cffe60-b158-4416-946b-e9ac5816f94c" providerId="ADAL" clId="{A58B41FD-AF29-4412-9D91-DFC1670ECA14}" dt="2025-01-15T17:47:00.479" v="1598"/>
          <ac:spMkLst>
            <pc:docMk/>
            <pc:sldMk cId="3214218685" sldId="478"/>
            <ac:spMk id="7" creationId="{185FC8B1-551B-223A-0C47-AA7DE74DC97A}"/>
          </ac:spMkLst>
        </pc:spChg>
        <pc:spChg chg="mod ord topLvl">
          <ac:chgData name="David Stewart" userId="40cffe60-b158-4416-946b-e9ac5816f94c" providerId="ADAL" clId="{A58B41FD-AF29-4412-9D91-DFC1670ECA14}" dt="2025-01-15T17:47:00.479" v="1598"/>
          <ac:spMkLst>
            <pc:docMk/>
            <pc:sldMk cId="3214218685" sldId="478"/>
            <ac:spMk id="9" creationId="{F1A13101-80F7-45AD-54A7-5545C3CA71D4}"/>
          </ac:spMkLst>
        </pc:spChg>
        <pc:spChg chg="mod topLvl">
          <ac:chgData name="David Stewart" userId="40cffe60-b158-4416-946b-e9ac5816f94c" providerId="ADAL" clId="{A58B41FD-AF29-4412-9D91-DFC1670ECA14}" dt="2025-01-15T17:47:01.976" v="1599"/>
          <ac:spMkLst>
            <pc:docMk/>
            <pc:sldMk cId="3214218685" sldId="478"/>
            <ac:spMk id="11" creationId="{AB27BD56-2C57-101A-0EF9-C26131DF31C8}"/>
          </ac:spMkLst>
        </pc:spChg>
        <pc:spChg chg="mod ord topLvl">
          <ac:chgData name="David Stewart" userId="40cffe60-b158-4416-946b-e9ac5816f94c" providerId="ADAL" clId="{A58B41FD-AF29-4412-9D91-DFC1670ECA14}" dt="2025-01-15T17:47:01.976" v="1599"/>
          <ac:spMkLst>
            <pc:docMk/>
            <pc:sldMk cId="3214218685" sldId="478"/>
            <ac:spMk id="13" creationId="{0E7F6287-B0FA-23BA-5649-A5893AC1EF82}"/>
          </ac:spMkLst>
        </pc:spChg>
        <pc:spChg chg="mod topLvl">
          <ac:chgData name="David Stewart" userId="40cffe60-b158-4416-946b-e9ac5816f94c" providerId="ADAL" clId="{A58B41FD-AF29-4412-9D91-DFC1670ECA14}" dt="2025-01-15T17:47:02.950" v="1600"/>
          <ac:spMkLst>
            <pc:docMk/>
            <pc:sldMk cId="3214218685" sldId="478"/>
            <ac:spMk id="15" creationId="{E3E902EE-A44A-94BF-D527-28DC82401A7A}"/>
          </ac:spMkLst>
        </pc:spChg>
        <pc:spChg chg="mod topLvl">
          <ac:chgData name="David Stewart" userId="40cffe60-b158-4416-946b-e9ac5816f94c" providerId="ADAL" clId="{A58B41FD-AF29-4412-9D91-DFC1670ECA14}" dt="2025-01-15T17:47:02.950" v="1600"/>
          <ac:spMkLst>
            <pc:docMk/>
            <pc:sldMk cId="3214218685" sldId="478"/>
            <ac:spMk id="17" creationId="{2EE3E765-D579-6ADF-D862-4FD408E42BD5}"/>
          </ac:spMkLst>
        </pc:spChg>
        <pc:spChg chg="add mod topLvl">
          <ac:chgData name="David Stewart" userId="40cffe60-b158-4416-946b-e9ac5816f94c" providerId="ADAL" clId="{A58B41FD-AF29-4412-9D91-DFC1670ECA14}" dt="2025-01-15T17:46:59.122" v="1597"/>
          <ac:spMkLst>
            <pc:docMk/>
            <pc:sldMk cId="3214218685" sldId="478"/>
            <ac:spMk id="26" creationId="{F9DF2591-6B62-0759-4769-550368BDF693}"/>
          </ac:spMkLst>
        </pc:spChg>
        <pc:spChg chg="mod ord topLvl">
          <ac:chgData name="David Stewart" userId="40cffe60-b158-4416-946b-e9ac5816f94c" providerId="ADAL" clId="{A58B41FD-AF29-4412-9D91-DFC1670ECA14}" dt="2025-01-15T17:46:59.122" v="1597"/>
          <ac:spMkLst>
            <pc:docMk/>
            <pc:sldMk cId="3214218685" sldId="478"/>
            <ac:spMk id="27" creationId="{1862E69E-FA67-0648-0C84-E343EF7CBED1}"/>
          </ac:spMkLst>
        </pc:spChg>
        <pc:spChg chg="mod topLvl modVis">
          <ac:chgData name="David Stewart" userId="40cffe60-b158-4416-946b-e9ac5816f94c" providerId="ADAL" clId="{A58B41FD-AF29-4412-9D91-DFC1670ECA14}" dt="2025-01-15T17:47:01.976" v="1599"/>
          <ac:spMkLst>
            <pc:docMk/>
            <pc:sldMk cId="3214218685" sldId="478"/>
            <ac:spMk id="29" creationId="{48F0E46C-0081-53A1-80EE-390069325655}"/>
          </ac:spMkLst>
        </pc:spChg>
        <pc:spChg chg="mod topLvl modVis">
          <ac:chgData name="David Stewart" userId="40cffe60-b158-4416-946b-e9ac5816f94c" providerId="ADAL" clId="{A58B41FD-AF29-4412-9D91-DFC1670ECA14}" dt="2025-01-15T17:47:02.950" v="1600"/>
          <ac:spMkLst>
            <pc:docMk/>
            <pc:sldMk cId="3214218685" sldId="478"/>
            <ac:spMk id="32" creationId="{EA5EBD1D-EC36-2C89-286B-532A8D779A86}"/>
          </ac:spMkLst>
        </pc:spChg>
        <pc:spChg chg="mod topLvl">
          <ac:chgData name="David Stewart" userId="40cffe60-b158-4416-946b-e9ac5816f94c" providerId="ADAL" clId="{A58B41FD-AF29-4412-9D91-DFC1670ECA14}" dt="2025-01-15T17:47:01.976" v="1599"/>
          <ac:spMkLst>
            <pc:docMk/>
            <pc:sldMk cId="3214218685" sldId="478"/>
            <ac:spMk id="36" creationId="{919CDE92-B8F4-A4A6-0FD0-B268C7C385FA}"/>
          </ac:spMkLst>
        </pc:spChg>
        <pc:spChg chg="mod topLvl">
          <ac:chgData name="David Stewart" userId="40cffe60-b158-4416-946b-e9ac5816f94c" providerId="ADAL" clId="{A58B41FD-AF29-4412-9D91-DFC1670ECA14}" dt="2025-01-15T17:47:02.950" v="1600"/>
          <ac:spMkLst>
            <pc:docMk/>
            <pc:sldMk cId="3214218685" sldId="478"/>
            <ac:spMk id="39" creationId="{AC70103F-A57E-E83D-D7CE-45618D844F2A}"/>
          </ac:spMkLst>
        </pc:spChg>
        <pc:grpChg chg="add mod ord">
          <ac:chgData name="David Stewart" userId="40cffe60-b158-4416-946b-e9ac5816f94c" providerId="ADAL" clId="{A58B41FD-AF29-4412-9D91-DFC1670ECA14}" dt="2025-01-15T17:47:00.479" v="1598"/>
          <ac:grpSpMkLst>
            <pc:docMk/>
            <pc:sldMk cId="3214218685" sldId="478"/>
            <ac:grpSpMk id="22" creationId="{3EB9AE49-C5C0-2E67-E573-420671548411}"/>
          </ac:grpSpMkLst>
        </pc:grpChg>
        <pc:grpChg chg="add mod">
          <ac:chgData name="David Stewart" userId="40cffe60-b158-4416-946b-e9ac5816f94c" providerId="ADAL" clId="{A58B41FD-AF29-4412-9D91-DFC1670ECA14}" dt="2025-01-15T17:46:59.122" v="1597"/>
          <ac:grpSpMkLst>
            <pc:docMk/>
            <pc:sldMk cId="3214218685" sldId="478"/>
            <ac:grpSpMk id="41" creationId="{6689C810-F16F-C45D-6FC4-0CE206E78807}"/>
          </ac:grpSpMkLst>
        </pc:grpChg>
        <pc:grpChg chg="add mod ord">
          <ac:chgData name="David Stewart" userId="40cffe60-b158-4416-946b-e9ac5816f94c" providerId="ADAL" clId="{A58B41FD-AF29-4412-9D91-DFC1670ECA14}" dt="2025-01-15T17:47:01.976" v="1599"/>
          <ac:grpSpMkLst>
            <pc:docMk/>
            <pc:sldMk cId="3214218685" sldId="478"/>
            <ac:grpSpMk id="42" creationId="{5B1731F4-DB58-57ED-05A1-5C64A63A2501}"/>
          </ac:grpSpMkLst>
        </pc:grpChg>
        <pc:grpChg chg="add mod ord">
          <ac:chgData name="David Stewart" userId="40cffe60-b158-4416-946b-e9ac5816f94c" providerId="ADAL" clId="{A58B41FD-AF29-4412-9D91-DFC1670ECA14}" dt="2025-01-15T17:47:02.950" v="1600"/>
          <ac:grpSpMkLst>
            <pc:docMk/>
            <pc:sldMk cId="3214218685" sldId="478"/>
            <ac:grpSpMk id="43" creationId="{844CD1E0-B962-9CED-8A77-6E6C4F1614C6}"/>
          </ac:grpSpMkLst>
        </pc:grpChg>
        <pc:picChg chg="add mod ord topLvl">
          <ac:chgData name="David Stewart" userId="40cffe60-b158-4416-946b-e9ac5816f94c" providerId="ADAL" clId="{A58B41FD-AF29-4412-9D91-DFC1670ECA14}" dt="2025-01-15T17:47:01.976" v="1599"/>
          <ac:picMkLst>
            <pc:docMk/>
            <pc:sldMk cId="3214218685" sldId="478"/>
            <ac:picMk id="2" creationId="{F81BE4D9-D1C1-8406-1DD1-933D786CEBF4}"/>
          </ac:picMkLst>
        </pc:picChg>
        <pc:picChg chg="add mod">
          <ac:chgData name="David Stewart" userId="40cffe60-b158-4416-946b-e9ac5816f94c" providerId="ADAL" clId="{A58B41FD-AF29-4412-9D91-DFC1670ECA14}" dt="2025-01-15T17:47:00.479" v="1598"/>
          <ac:picMkLst>
            <pc:docMk/>
            <pc:sldMk cId="3214218685" sldId="478"/>
            <ac:picMk id="10" creationId="{59473B56-38DE-A4A6-C901-2458B96B7FEE}"/>
          </ac:picMkLst>
        </pc:picChg>
        <pc:picChg chg="add mod ord topLvl">
          <ac:chgData name="David Stewart" userId="40cffe60-b158-4416-946b-e9ac5816f94c" providerId="ADAL" clId="{A58B41FD-AF29-4412-9D91-DFC1670ECA14}" dt="2025-01-15T17:46:59.122" v="1597"/>
          <ac:picMkLst>
            <pc:docMk/>
            <pc:sldMk cId="3214218685" sldId="478"/>
            <ac:picMk id="14" creationId="{0F33394A-8C91-156F-2FEE-4AF46912F7F7}"/>
          </ac:picMkLst>
        </pc:picChg>
        <pc:picChg chg="mod topLvl">
          <ac:chgData name="David Stewart" userId="40cffe60-b158-4416-946b-e9ac5816f94c" providerId="ADAL" clId="{A58B41FD-AF29-4412-9D91-DFC1670ECA14}" dt="2025-01-15T17:47:02.950" v="1600"/>
          <ac:picMkLst>
            <pc:docMk/>
            <pc:sldMk cId="3214218685" sldId="478"/>
            <ac:picMk id="16" creationId="{248009BD-8DF3-D1E1-D44C-77610EDCD8E6}"/>
          </ac:picMkLst>
        </pc:picChg>
        <pc:picChg chg="add mod topLvl">
          <ac:chgData name="David Stewart" userId="40cffe60-b158-4416-946b-e9ac5816f94c" providerId="ADAL" clId="{A58B41FD-AF29-4412-9D91-DFC1670ECA14}" dt="2025-01-15T17:46:59.122" v="1597"/>
          <ac:picMkLst>
            <pc:docMk/>
            <pc:sldMk cId="3214218685" sldId="478"/>
            <ac:picMk id="24" creationId="{6158414E-DAF5-6EAF-17F9-B43C9E7E5CA1}"/>
          </ac:picMkLst>
        </pc:picChg>
        <pc:picChg chg="mod topLvl">
          <ac:chgData name="David Stewart" userId="40cffe60-b158-4416-946b-e9ac5816f94c" providerId="ADAL" clId="{A58B41FD-AF29-4412-9D91-DFC1670ECA14}" dt="2025-01-15T17:47:01.976" v="1599"/>
          <ac:picMkLst>
            <pc:docMk/>
            <pc:sldMk cId="3214218685" sldId="478"/>
            <ac:picMk id="31" creationId="{C1BDCA9A-4B64-CCF6-B376-1A9867A444D7}"/>
          </ac:picMkLst>
        </pc:picChg>
        <pc:picChg chg="mod topLvl">
          <ac:chgData name="David Stewart" userId="40cffe60-b158-4416-946b-e9ac5816f94c" providerId="ADAL" clId="{A58B41FD-AF29-4412-9D91-DFC1670ECA14}" dt="2025-01-15T17:47:02.950" v="1600"/>
          <ac:picMkLst>
            <pc:docMk/>
            <pc:sldMk cId="3214218685" sldId="478"/>
            <ac:picMk id="38" creationId="{27A27DCD-C13D-206E-9B2A-47BCE4455DF3}"/>
          </ac:picMkLst>
        </pc:picChg>
      </pc:sldChg>
      <pc:sldChg chg="del">
        <pc:chgData name="David Stewart" userId="40cffe60-b158-4416-946b-e9ac5816f94c" providerId="ADAL" clId="{A58B41FD-AF29-4412-9D91-DFC1670ECA14}" dt="2025-01-15T16:14:36.392" v="136" actId="47"/>
        <pc:sldMkLst>
          <pc:docMk/>
          <pc:sldMk cId="64589649" sldId="480"/>
        </pc:sldMkLst>
      </pc:sldChg>
      <pc:sldChg chg="del">
        <pc:chgData name="David Stewart" userId="40cffe60-b158-4416-946b-e9ac5816f94c" providerId="ADAL" clId="{A58B41FD-AF29-4412-9D91-DFC1670ECA14}" dt="2025-01-15T16:13:08.084" v="115" actId="47"/>
        <pc:sldMkLst>
          <pc:docMk/>
          <pc:sldMk cId="4015124993" sldId="481"/>
        </pc:sldMkLst>
      </pc:sldChg>
      <pc:sldChg chg="modSp del mod">
        <pc:chgData name="David Stewart" userId="40cffe60-b158-4416-946b-e9ac5816f94c" providerId="ADAL" clId="{A58B41FD-AF29-4412-9D91-DFC1670ECA14}" dt="2025-01-15T17:16:15.169" v="1006" actId="47"/>
        <pc:sldMkLst>
          <pc:docMk/>
          <pc:sldMk cId="1424665853" sldId="483"/>
        </pc:sldMkLst>
      </pc:sldChg>
      <pc:sldChg chg="del">
        <pc:chgData name="David Stewart" userId="40cffe60-b158-4416-946b-e9ac5816f94c" providerId="ADAL" clId="{A58B41FD-AF29-4412-9D91-DFC1670ECA14}" dt="2025-01-15T16:16:50.695" v="179" actId="47"/>
        <pc:sldMkLst>
          <pc:docMk/>
          <pc:sldMk cId="3002568740" sldId="484"/>
        </pc:sldMkLst>
      </pc:sldChg>
      <pc:sldChg chg="del">
        <pc:chgData name="David Stewart" userId="40cffe60-b158-4416-946b-e9ac5816f94c" providerId="ADAL" clId="{A58B41FD-AF29-4412-9D91-DFC1670ECA14}" dt="2025-01-15T16:18:17.607" v="213" actId="47"/>
        <pc:sldMkLst>
          <pc:docMk/>
          <pc:sldMk cId="3188030275" sldId="485"/>
        </pc:sldMkLst>
      </pc:sldChg>
      <pc:sldChg chg="modSp del mod">
        <pc:chgData name="David Stewart" userId="40cffe60-b158-4416-946b-e9ac5816f94c" providerId="ADAL" clId="{A58B41FD-AF29-4412-9D91-DFC1670ECA14}" dt="2025-01-15T17:18:23.400" v="1087" actId="47"/>
        <pc:sldMkLst>
          <pc:docMk/>
          <pc:sldMk cId="1130099350" sldId="486"/>
        </pc:sldMkLst>
      </pc:sldChg>
      <pc:sldChg chg="modSp del mod">
        <pc:chgData name="David Stewart" userId="40cffe60-b158-4416-946b-e9ac5816f94c" providerId="ADAL" clId="{A58B41FD-AF29-4412-9D91-DFC1670ECA14}" dt="2025-01-15T17:19:35.033" v="1125" actId="47"/>
        <pc:sldMkLst>
          <pc:docMk/>
          <pc:sldMk cId="47691229" sldId="487"/>
        </pc:sldMkLst>
      </pc:sldChg>
      <pc:sldChg chg="addSp delSp modSp add mod delAnim modAnim modNotesTx">
        <pc:chgData name="David Stewart" userId="40cffe60-b158-4416-946b-e9ac5816f94c" providerId="ADAL" clId="{A58B41FD-AF29-4412-9D91-DFC1670ECA14}" dt="2025-01-15T17:54:12.312" v="1640"/>
        <pc:sldMkLst>
          <pc:docMk/>
          <pc:sldMk cId="2297772065" sldId="2147471654"/>
        </pc:sldMkLst>
        <pc:spChg chg="mod">
          <ac:chgData name="David Stewart" userId="40cffe60-b158-4416-946b-e9ac5816f94c" providerId="ADAL" clId="{A58B41FD-AF29-4412-9D91-DFC1670ECA14}" dt="2025-01-15T17:54:12.312" v="1640"/>
          <ac:spMkLst>
            <pc:docMk/>
            <pc:sldMk cId="2297772065" sldId="2147471654"/>
            <ac:spMk id="4" creationId="{2546D84C-F242-88A8-BCD6-FF93E57626D1}"/>
          </ac:spMkLst>
        </pc:spChg>
      </pc:sldChg>
      <pc:sldChg chg="addSp delSp modSp add mod modAnim">
        <pc:chgData name="David Stewart" userId="40cffe60-b158-4416-946b-e9ac5816f94c" providerId="ADAL" clId="{A58B41FD-AF29-4412-9D91-DFC1670ECA14}" dt="2025-01-15T17:58:41.501" v="1654" actId="14826"/>
        <pc:sldMkLst>
          <pc:docMk/>
          <pc:sldMk cId="2095449017" sldId="2147471682"/>
        </pc:sldMkLst>
        <pc:spChg chg="mod">
          <ac:chgData name="David Stewart" userId="40cffe60-b158-4416-946b-e9ac5816f94c" providerId="ADAL" clId="{A58B41FD-AF29-4412-9D91-DFC1670ECA14}" dt="2025-01-15T16:14:30.906" v="135" actId="113"/>
          <ac:spMkLst>
            <pc:docMk/>
            <pc:sldMk cId="2095449017" sldId="2147471682"/>
            <ac:spMk id="3" creationId="{6DF6AB45-3E19-34C9-1B9D-1E83F3D2D652}"/>
          </ac:spMkLst>
        </pc:spChg>
        <pc:spChg chg="mod">
          <ac:chgData name="David Stewart" userId="40cffe60-b158-4416-946b-e9ac5816f94c" providerId="ADAL" clId="{A58B41FD-AF29-4412-9D91-DFC1670ECA14}" dt="2025-01-15T16:14:19.689" v="134" actId="20577"/>
          <ac:spMkLst>
            <pc:docMk/>
            <pc:sldMk cId="2095449017" sldId="2147471682"/>
            <ac:spMk id="4" creationId="{297512C8-A54B-F1A7-A057-CF8ED9F6AD76}"/>
          </ac:spMkLst>
        </pc:spChg>
        <pc:picChg chg="add mod ord">
          <ac:chgData name="David Stewart" userId="40cffe60-b158-4416-946b-e9ac5816f94c" providerId="ADAL" clId="{A58B41FD-AF29-4412-9D91-DFC1670ECA14}" dt="2025-01-15T17:58:41.501" v="1654" actId="14826"/>
          <ac:picMkLst>
            <pc:docMk/>
            <pc:sldMk cId="2095449017" sldId="2147471682"/>
            <ac:picMk id="7" creationId="{8BE62A50-9F35-EDDE-E8EC-D14FE971239C}"/>
          </ac:picMkLst>
        </pc:picChg>
      </pc:sldChg>
      <pc:sldChg chg="addSp delSp modSp add mod modNotesTx">
        <pc:chgData name="David Stewart" userId="40cffe60-b158-4416-946b-e9ac5816f94c" providerId="ADAL" clId="{A58B41FD-AF29-4412-9D91-DFC1670ECA14}" dt="2025-01-15T17:05:18.133" v="869" actId="478"/>
        <pc:sldMkLst>
          <pc:docMk/>
          <pc:sldMk cId="1019083285" sldId="2147471685"/>
        </pc:sldMkLst>
        <pc:spChg chg="mod ord">
          <ac:chgData name="David Stewart" userId="40cffe60-b158-4416-946b-e9ac5816f94c" providerId="ADAL" clId="{A58B41FD-AF29-4412-9D91-DFC1670ECA14}" dt="2025-01-15T16:47:48.460" v="848"/>
          <ac:spMkLst>
            <pc:docMk/>
            <pc:sldMk cId="1019083285" sldId="2147471685"/>
            <ac:spMk id="4" creationId="{9C067A1D-A966-772D-7359-E5C850C22FF3}"/>
          </ac:spMkLst>
        </pc:spChg>
        <pc:spChg chg="mod">
          <ac:chgData name="David Stewart" userId="40cffe60-b158-4416-946b-e9ac5816f94c" providerId="ADAL" clId="{A58B41FD-AF29-4412-9D91-DFC1670ECA14}" dt="2025-01-15T16:48:01.591" v="850" actId="1076"/>
          <ac:spMkLst>
            <pc:docMk/>
            <pc:sldMk cId="1019083285" sldId="2147471685"/>
            <ac:spMk id="5" creationId="{C7B4C824-9D8D-3878-6B6D-C596E34A9411}"/>
          </ac:spMkLst>
        </pc:spChg>
        <pc:grpChg chg="add mod">
          <ac:chgData name="David Stewart" userId="40cffe60-b158-4416-946b-e9ac5816f94c" providerId="ADAL" clId="{A58B41FD-AF29-4412-9D91-DFC1670ECA14}" dt="2025-01-15T16:48:01.591" v="850" actId="1076"/>
          <ac:grpSpMkLst>
            <pc:docMk/>
            <pc:sldMk cId="1019083285" sldId="2147471685"/>
            <ac:grpSpMk id="9" creationId="{1F9E09FD-D405-5C5B-8C86-BF8F60B81EA3}"/>
          </ac:grpSpMkLst>
        </pc:grpChg>
        <pc:picChg chg="add mod">
          <ac:chgData name="David Stewart" userId="40cffe60-b158-4416-946b-e9ac5816f94c" providerId="ADAL" clId="{A58B41FD-AF29-4412-9D91-DFC1670ECA14}" dt="2025-01-15T16:47:48.460" v="848"/>
          <ac:picMkLst>
            <pc:docMk/>
            <pc:sldMk cId="1019083285" sldId="2147471685"/>
            <ac:picMk id="8" creationId="{FE1B5502-E892-6E6A-C12A-AE38C2735B92}"/>
          </ac:picMkLst>
        </pc:picChg>
      </pc:sldChg>
      <pc:sldChg chg="add del">
        <pc:chgData name="David Stewart" userId="40cffe60-b158-4416-946b-e9ac5816f94c" providerId="ADAL" clId="{A58B41FD-AF29-4412-9D91-DFC1670ECA14}" dt="2025-01-15T16:13:13.480" v="117" actId="47"/>
        <pc:sldMkLst>
          <pc:docMk/>
          <pc:sldMk cId="1109365329" sldId="2147471686"/>
        </pc:sldMkLst>
      </pc:sldChg>
      <pc:sldChg chg="addSp delSp modSp add mod">
        <pc:chgData name="David Stewart" userId="40cffe60-b158-4416-946b-e9ac5816f94c" providerId="ADAL" clId="{A58B41FD-AF29-4412-9D91-DFC1670ECA14}" dt="2025-01-15T16:48:35.470" v="857"/>
        <pc:sldMkLst>
          <pc:docMk/>
          <pc:sldMk cId="2472887580" sldId="2147471686"/>
        </pc:sldMkLst>
        <pc:picChg chg="add mod ord">
          <ac:chgData name="David Stewart" userId="40cffe60-b158-4416-946b-e9ac5816f94c" providerId="ADAL" clId="{A58B41FD-AF29-4412-9D91-DFC1670ECA14}" dt="2025-01-15T16:48:35.470" v="857"/>
          <ac:picMkLst>
            <pc:docMk/>
            <pc:sldMk cId="2472887580" sldId="2147471686"/>
            <ac:picMk id="7" creationId="{4879CE17-F356-B540-1065-FCCF5631D493}"/>
          </ac:picMkLst>
        </pc:picChg>
      </pc:sldChg>
      <pc:sldChg chg="addSp delSp modSp add mod delAnim modAnim">
        <pc:chgData name="David Stewart" userId="40cffe60-b158-4416-946b-e9ac5816f94c" providerId="ADAL" clId="{A58B41FD-AF29-4412-9D91-DFC1670ECA14}" dt="2025-01-15T16:43:59.864" v="792" actId="478"/>
        <pc:sldMkLst>
          <pc:docMk/>
          <pc:sldMk cId="3182333032" sldId="2147471687"/>
        </pc:sldMkLst>
        <pc:spChg chg="mod">
          <ac:chgData name="David Stewart" userId="40cffe60-b158-4416-946b-e9ac5816f94c" providerId="ADAL" clId="{A58B41FD-AF29-4412-9D91-DFC1670ECA14}" dt="2025-01-15T16:18:00.562" v="209" actId="20577"/>
          <ac:spMkLst>
            <pc:docMk/>
            <pc:sldMk cId="3182333032" sldId="2147471687"/>
            <ac:spMk id="3" creationId="{67F41328-016B-721B-783A-A6D36630BD21}"/>
          </ac:spMkLst>
        </pc:spChg>
        <pc:spChg chg="mod">
          <ac:chgData name="David Stewart" userId="40cffe60-b158-4416-946b-e9ac5816f94c" providerId="ADAL" clId="{A58B41FD-AF29-4412-9D91-DFC1670ECA14}" dt="2025-01-15T16:15:20.586" v="160" actId="20577"/>
          <ac:spMkLst>
            <pc:docMk/>
            <pc:sldMk cId="3182333032" sldId="2147471687"/>
            <ac:spMk id="4" creationId="{F3B66B63-E598-D980-0E01-4EF5DCB0B1BE}"/>
          </ac:spMkLst>
        </pc:spChg>
        <pc:picChg chg="add mod ord">
          <ac:chgData name="David Stewart" userId="40cffe60-b158-4416-946b-e9ac5816f94c" providerId="ADAL" clId="{A58B41FD-AF29-4412-9D91-DFC1670ECA14}" dt="2025-01-15T16:43:57.654" v="791" actId="962"/>
          <ac:picMkLst>
            <pc:docMk/>
            <pc:sldMk cId="3182333032" sldId="2147471687"/>
            <ac:picMk id="8" creationId="{0636D114-CB9B-EB51-0818-E01E4BBD225D}"/>
          </ac:picMkLst>
        </pc:picChg>
      </pc:sldChg>
      <pc:sldChg chg="addSp delSp modSp add mod modTransition delAnim modAnim modNotesTx">
        <pc:chgData name="David Stewart" userId="40cffe60-b158-4416-946b-e9ac5816f94c" providerId="ADAL" clId="{A58B41FD-AF29-4412-9D91-DFC1670ECA14}" dt="2025-01-15T17:55:58.265" v="1642"/>
        <pc:sldMkLst>
          <pc:docMk/>
          <pc:sldMk cId="1256148955" sldId="2147471688"/>
        </pc:sldMkLst>
        <pc:spChg chg="mod">
          <ac:chgData name="David Stewart" userId="40cffe60-b158-4416-946b-e9ac5816f94c" providerId="ADAL" clId="{A58B41FD-AF29-4412-9D91-DFC1670ECA14}" dt="2025-01-15T16:18:03.370" v="211" actId="20577"/>
          <ac:spMkLst>
            <pc:docMk/>
            <pc:sldMk cId="1256148955" sldId="2147471688"/>
            <ac:spMk id="3" creationId="{2F3E101F-25CE-E938-418F-F7CD0105D85B}"/>
          </ac:spMkLst>
        </pc:spChg>
        <pc:picChg chg="add mod">
          <ac:chgData name="David Stewart" userId="40cffe60-b158-4416-946b-e9ac5816f94c" providerId="ADAL" clId="{A58B41FD-AF29-4412-9D91-DFC1670ECA14}" dt="2025-01-15T16:44:07.203" v="794"/>
          <ac:picMkLst>
            <pc:docMk/>
            <pc:sldMk cId="1256148955" sldId="2147471688"/>
            <ac:picMk id="7" creationId="{C5A3694C-2815-E232-8545-DAABE2C51BD7}"/>
          </ac:picMkLst>
        </pc:picChg>
      </pc:sldChg>
      <pc:sldChg chg="add del ord">
        <pc:chgData name="David Stewart" userId="40cffe60-b158-4416-946b-e9ac5816f94c" providerId="ADAL" clId="{A58B41FD-AF29-4412-9D91-DFC1670ECA14}" dt="2025-01-15T16:15:10.732" v="144" actId="47"/>
        <pc:sldMkLst>
          <pc:docMk/>
          <pc:sldMk cId="1625258789" sldId="2147471688"/>
        </pc:sldMkLst>
      </pc:sldChg>
      <pc:sldChg chg="modSp add mod modAnim modNotesTx">
        <pc:chgData name="David Stewart" userId="40cffe60-b158-4416-946b-e9ac5816f94c" providerId="ADAL" clId="{A58B41FD-AF29-4412-9D91-DFC1670ECA14}" dt="2025-01-15T16:19:21.248" v="236"/>
        <pc:sldMkLst>
          <pc:docMk/>
          <pc:sldMk cId="3059312608" sldId="2147471703"/>
        </pc:sldMkLst>
        <pc:spChg chg="mod">
          <ac:chgData name="David Stewart" userId="40cffe60-b158-4416-946b-e9ac5816f94c" providerId="ADAL" clId="{A58B41FD-AF29-4412-9D91-DFC1670ECA14}" dt="2025-01-15T16:18:48.656" v="230" actId="20577"/>
          <ac:spMkLst>
            <pc:docMk/>
            <pc:sldMk cId="3059312608" sldId="2147471703"/>
            <ac:spMk id="2" creationId="{34791F6D-5DD3-C310-AD26-5B1F47CC0851}"/>
          </ac:spMkLst>
        </pc:spChg>
        <pc:spChg chg="mod">
          <ac:chgData name="David Stewart" userId="40cffe60-b158-4416-946b-e9ac5816f94c" providerId="ADAL" clId="{A58B41FD-AF29-4412-9D91-DFC1670ECA14}" dt="2025-01-15T16:19:12.168" v="235" actId="113"/>
          <ac:spMkLst>
            <pc:docMk/>
            <pc:sldMk cId="3059312608" sldId="2147471703"/>
            <ac:spMk id="9" creationId="{711FA812-8C34-0A1C-3ACF-117B57884EE4}"/>
          </ac:spMkLst>
        </pc:spChg>
      </pc:sldChg>
      <pc:sldChg chg="modSp add mod modAnim modNotesTx">
        <pc:chgData name="David Stewart" userId="40cffe60-b158-4416-946b-e9ac5816f94c" providerId="ADAL" clId="{A58B41FD-AF29-4412-9D91-DFC1670ECA14}" dt="2025-01-15T16:20:01.631" v="272"/>
        <pc:sldMkLst>
          <pc:docMk/>
          <pc:sldMk cId="3137752757" sldId="2147471704"/>
        </pc:sldMkLst>
        <pc:spChg chg="mod">
          <ac:chgData name="David Stewart" userId="40cffe60-b158-4416-946b-e9ac5816f94c" providerId="ADAL" clId="{A58B41FD-AF29-4412-9D91-DFC1670ECA14}" dt="2025-01-15T16:19:45.354" v="268" actId="20577"/>
          <ac:spMkLst>
            <pc:docMk/>
            <pc:sldMk cId="3137752757" sldId="2147471704"/>
            <ac:spMk id="2" creationId="{82A71346-5B1D-1A0F-2159-6134C9B6EC16}"/>
          </ac:spMkLst>
        </pc:spChg>
        <pc:spChg chg="mod">
          <ac:chgData name="David Stewart" userId="40cffe60-b158-4416-946b-e9ac5816f94c" providerId="ADAL" clId="{A58B41FD-AF29-4412-9D91-DFC1670ECA14}" dt="2025-01-15T16:19:51.984" v="271"/>
          <ac:spMkLst>
            <pc:docMk/>
            <pc:sldMk cId="3137752757" sldId="2147471704"/>
            <ac:spMk id="9" creationId="{281227C0-D456-BD23-BB33-7766B705AFC8}"/>
          </ac:spMkLst>
        </pc:spChg>
      </pc:sldChg>
      <pc:sldChg chg="addSp modSp add mod modAnim modNotesTx">
        <pc:chgData name="David Stewart" userId="40cffe60-b158-4416-946b-e9ac5816f94c" providerId="ADAL" clId="{A58B41FD-AF29-4412-9D91-DFC1670ECA14}" dt="2025-01-15T16:23:42.698" v="348" actId="1076"/>
        <pc:sldMkLst>
          <pc:docMk/>
          <pc:sldMk cId="130547477" sldId="2147471705"/>
        </pc:sldMkLst>
        <pc:spChg chg="mod">
          <ac:chgData name="David Stewart" userId="40cffe60-b158-4416-946b-e9ac5816f94c" providerId="ADAL" clId="{A58B41FD-AF29-4412-9D91-DFC1670ECA14}" dt="2025-01-15T16:20:32.241" v="316" actId="20577"/>
          <ac:spMkLst>
            <pc:docMk/>
            <pc:sldMk cId="130547477" sldId="2147471705"/>
            <ac:spMk id="2" creationId="{1F9C86E7-1CF0-F92A-C348-3DAA1C6A5C73}"/>
          </ac:spMkLst>
        </pc:spChg>
        <pc:spChg chg="mod">
          <ac:chgData name="David Stewart" userId="40cffe60-b158-4416-946b-e9ac5816f94c" providerId="ADAL" clId="{A58B41FD-AF29-4412-9D91-DFC1670ECA14}" dt="2025-01-15T16:21:25.650" v="336" actId="20577"/>
          <ac:spMkLst>
            <pc:docMk/>
            <pc:sldMk cId="130547477" sldId="2147471705"/>
            <ac:spMk id="9" creationId="{7ADF74CB-12E7-D1F0-1F0F-2F27E97FE33C}"/>
          </ac:spMkLst>
        </pc:spChg>
      </pc:sldChg>
      <pc:sldChg chg="addSp delSp modSp add mod delAnim modAnim modNotesTx">
        <pc:chgData name="David Stewart" userId="40cffe60-b158-4416-946b-e9ac5816f94c" providerId="ADAL" clId="{A58B41FD-AF29-4412-9D91-DFC1670ECA14}" dt="2025-01-15T16:45:37.156" v="811"/>
        <pc:sldMkLst>
          <pc:docMk/>
          <pc:sldMk cId="1630044264" sldId="2147471706"/>
        </pc:sldMkLst>
        <pc:spChg chg="mod">
          <ac:chgData name="David Stewart" userId="40cffe60-b158-4416-946b-e9ac5816f94c" providerId="ADAL" clId="{A58B41FD-AF29-4412-9D91-DFC1670ECA14}" dt="2025-01-15T16:32:01.815" v="477" actId="12"/>
          <ac:spMkLst>
            <pc:docMk/>
            <pc:sldMk cId="1630044264" sldId="2147471706"/>
            <ac:spMk id="3" creationId="{37BFF0C3-A4ED-BFA5-562F-A41D587B78F5}"/>
          </ac:spMkLst>
        </pc:spChg>
        <pc:spChg chg="mod">
          <ac:chgData name="David Stewart" userId="40cffe60-b158-4416-946b-e9ac5816f94c" providerId="ADAL" clId="{A58B41FD-AF29-4412-9D91-DFC1670ECA14}" dt="2025-01-15T16:31:46.961" v="475" actId="20577"/>
          <ac:spMkLst>
            <pc:docMk/>
            <pc:sldMk cId="1630044264" sldId="2147471706"/>
            <ac:spMk id="4" creationId="{83945233-3572-1C3C-E302-48BCBC5E91C5}"/>
          </ac:spMkLst>
        </pc:spChg>
        <pc:picChg chg="add mod">
          <ac:chgData name="David Stewart" userId="40cffe60-b158-4416-946b-e9ac5816f94c" providerId="ADAL" clId="{A58B41FD-AF29-4412-9D91-DFC1670ECA14}" dt="2025-01-15T16:45:37.156" v="811"/>
          <ac:picMkLst>
            <pc:docMk/>
            <pc:sldMk cId="1630044264" sldId="2147471706"/>
            <ac:picMk id="8" creationId="{87D7FA25-80BC-83A4-4CB4-15B9364D23B4}"/>
          </ac:picMkLst>
        </pc:picChg>
      </pc:sldChg>
      <pc:sldChg chg="add del">
        <pc:chgData name="David Stewart" userId="40cffe60-b158-4416-946b-e9ac5816f94c" providerId="ADAL" clId="{A58B41FD-AF29-4412-9D91-DFC1670ECA14}" dt="2025-01-15T16:23:32.410" v="347" actId="47"/>
        <pc:sldMkLst>
          <pc:docMk/>
          <pc:sldMk cId="4140476464" sldId="2147471706"/>
        </pc:sldMkLst>
      </pc:sldChg>
      <pc:sldChg chg="modSp add mod modAnim modNotesTx">
        <pc:chgData name="David Stewart" userId="40cffe60-b158-4416-946b-e9ac5816f94c" providerId="ADAL" clId="{A58B41FD-AF29-4412-9D91-DFC1670ECA14}" dt="2025-01-15T16:23:46.136" v="349" actId="1076"/>
        <pc:sldMkLst>
          <pc:docMk/>
          <pc:sldMk cId="1961552603" sldId="2147471707"/>
        </pc:sldMkLst>
        <pc:spChg chg="mod">
          <ac:chgData name="David Stewart" userId="40cffe60-b158-4416-946b-e9ac5816f94c" providerId="ADAL" clId="{A58B41FD-AF29-4412-9D91-DFC1670ECA14}" dt="2025-01-15T16:23:28.953" v="346" actId="113"/>
          <ac:spMkLst>
            <pc:docMk/>
            <pc:sldMk cId="1961552603" sldId="2147471707"/>
            <ac:spMk id="9" creationId="{1EB6F9B1-6A07-47F2-1148-55A8CEB38A92}"/>
          </ac:spMkLst>
        </pc:spChg>
      </pc:sldChg>
      <pc:sldChg chg="addSp delSp modSp add mod modAnim">
        <pc:chgData name="David Stewart" userId="40cffe60-b158-4416-946b-e9ac5816f94c" providerId="ADAL" clId="{A58B41FD-AF29-4412-9D91-DFC1670ECA14}" dt="2025-01-15T17:48:48.541" v="1612"/>
        <pc:sldMkLst>
          <pc:docMk/>
          <pc:sldMk cId="3405211668" sldId="2147471708"/>
        </pc:sldMkLst>
        <pc:spChg chg="mod">
          <ac:chgData name="David Stewart" userId="40cffe60-b158-4416-946b-e9ac5816f94c" providerId="ADAL" clId="{A58B41FD-AF29-4412-9D91-DFC1670ECA14}" dt="2025-01-15T16:26:15.640" v="389" actId="20577"/>
          <ac:spMkLst>
            <pc:docMk/>
            <pc:sldMk cId="3405211668" sldId="2147471708"/>
            <ac:spMk id="3" creationId="{6DF6AB45-3E19-34C9-1B9D-1E83F3D2D652}"/>
          </ac:spMkLst>
        </pc:spChg>
        <pc:spChg chg="mod">
          <ac:chgData name="David Stewart" userId="40cffe60-b158-4416-946b-e9ac5816f94c" providerId="ADAL" clId="{A58B41FD-AF29-4412-9D91-DFC1670ECA14}" dt="2025-01-15T16:25:11.527" v="381" actId="20577"/>
          <ac:spMkLst>
            <pc:docMk/>
            <pc:sldMk cId="3405211668" sldId="2147471708"/>
            <ac:spMk id="4" creationId="{297512C8-A54B-F1A7-A057-CF8ED9F6AD76}"/>
          </ac:spMkLst>
        </pc:spChg>
        <pc:picChg chg="add mod modCrop">
          <ac:chgData name="David Stewart" userId="40cffe60-b158-4416-946b-e9ac5816f94c" providerId="ADAL" clId="{A58B41FD-AF29-4412-9D91-DFC1670ECA14}" dt="2025-01-15T17:48:48.541" v="1612"/>
          <ac:picMkLst>
            <pc:docMk/>
            <pc:sldMk cId="3405211668" sldId="2147471708"/>
            <ac:picMk id="6" creationId="{86C4B4C3-EF3A-B5C3-8BDD-106A26DF0FF9}"/>
          </ac:picMkLst>
        </pc:picChg>
      </pc:sldChg>
      <pc:sldChg chg="addSp modSp new mod modAnim modNotesTx">
        <pc:chgData name="David Stewart" userId="40cffe60-b158-4416-946b-e9ac5816f94c" providerId="ADAL" clId="{A58B41FD-AF29-4412-9D91-DFC1670ECA14}" dt="2025-01-15T16:28:22.987" v="414"/>
        <pc:sldMkLst>
          <pc:docMk/>
          <pc:sldMk cId="2471013529" sldId="2147471709"/>
        </pc:sldMkLst>
        <pc:picChg chg="add mod modCrop">
          <ac:chgData name="David Stewart" userId="40cffe60-b158-4416-946b-e9ac5816f94c" providerId="ADAL" clId="{A58B41FD-AF29-4412-9D91-DFC1670ECA14}" dt="2025-01-15T16:28:22.987" v="414"/>
          <ac:picMkLst>
            <pc:docMk/>
            <pc:sldMk cId="2471013529" sldId="2147471709"/>
            <ac:picMk id="2" creationId="{A0F01A32-0DD4-13E2-D40B-BCFCD5E6A196}"/>
          </ac:picMkLst>
        </pc:picChg>
      </pc:sldChg>
      <pc:sldChg chg="addSp delSp modSp add mod">
        <pc:chgData name="David Stewart" userId="40cffe60-b158-4416-946b-e9ac5816f94c" providerId="ADAL" clId="{A58B41FD-AF29-4412-9D91-DFC1670ECA14}" dt="2025-01-15T17:48:41.455" v="1611"/>
        <pc:sldMkLst>
          <pc:docMk/>
          <pc:sldMk cId="2304342089" sldId="2147471710"/>
        </pc:sldMkLst>
        <pc:spChg chg="mod">
          <ac:chgData name="David Stewart" userId="40cffe60-b158-4416-946b-e9ac5816f94c" providerId="ADAL" clId="{A58B41FD-AF29-4412-9D91-DFC1670ECA14}" dt="2025-01-15T16:29:07.391" v="429" actId="113"/>
          <ac:spMkLst>
            <pc:docMk/>
            <pc:sldMk cId="2304342089" sldId="2147471710"/>
            <ac:spMk id="3" creationId="{66E4CC94-545F-8CA4-C019-55ABB53292D8}"/>
          </ac:spMkLst>
        </pc:spChg>
        <pc:spChg chg="mod">
          <ac:chgData name="David Stewart" userId="40cffe60-b158-4416-946b-e9ac5816f94c" providerId="ADAL" clId="{A58B41FD-AF29-4412-9D91-DFC1670ECA14}" dt="2025-01-15T16:28:40.503" v="421" actId="20577"/>
          <ac:spMkLst>
            <pc:docMk/>
            <pc:sldMk cId="2304342089" sldId="2147471710"/>
            <ac:spMk id="4" creationId="{6B03527D-879D-A727-E5BB-EF0A8641F495}"/>
          </ac:spMkLst>
        </pc:spChg>
        <pc:picChg chg="add mod modCrop">
          <ac:chgData name="David Stewart" userId="40cffe60-b158-4416-946b-e9ac5816f94c" providerId="ADAL" clId="{A58B41FD-AF29-4412-9D91-DFC1670ECA14}" dt="2025-01-15T17:48:41.455" v="1611"/>
          <ac:picMkLst>
            <pc:docMk/>
            <pc:sldMk cId="2304342089" sldId="2147471710"/>
            <ac:picMk id="5" creationId="{1B39ADEC-8256-4C40-4032-ABB27CF06762}"/>
          </ac:picMkLst>
        </pc:picChg>
      </pc:sldChg>
      <pc:sldChg chg="add del">
        <pc:chgData name="David Stewart" userId="40cffe60-b158-4416-946b-e9ac5816f94c" providerId="ADAL" clId="{A58B41FD-AF29-4412-9D91-DFC1670ECA14}" dt="2025-01-15T16:29:59.016" v="437" actId="47"/>
        <pc:sldMkLst>
          <pc:docMk/>
          <pc:sldMk cId="1136938014" sldId="2147471711"/>
        </pc:sldMkLst>
      </pc:sldChg>
      <pc:sldChg chg="addSp delSp modSp add mod">
        <pc:chgData name="David Stewart" userId="40cffe60-b158-4416-946b-e9ac5816f94c" providerId="ADAL" clId="{A58B41FD-AF29-4412-9D91-DFC1670ECA14}" dt="2025-01-15T17:48:33.756" v="1610"/>
        <pc:sldMkLst>
          <pc:docMk/>
          <pc:sldMk cId="1384815453" sldId="2147471711"/>
        </pc:sldMkLst>
        <pc:spChg chg="mod">
          <ac:chgData name="David Stewart" userId="40cffe60-b158-4416-946b-e9ac5816f94c" providerId="ADAL" clId="{A58B41FD-AF29-4412-9D91-DFC1670ECA14}" dt="2025-01-15T16:30:44.025" v="446" actId="113"/>
          <ac:spMkLst>
            <pc:docMk/>
            <pc:sldMk cId="1384815453" sldId="2147471711"/>
            <ac:spMk id="3" creationId="{F266D2C3-E98E-0DF5-288E-A57B93DA7703}"/>
          </ac:spMkLst>
        </pc:spChg>
        <pc:picChg chg="add mod modCrop">
          <ac:chgData name="David Stewart" userId="40cffe60-b158-4416-946b-e9ac5816f94c" providerId="ADAL" clId="{A58B41FD-AF29-4412-9D91-DFC1670ECA14}" dt="2025-01-15T17:48:33.756" v="1610"/>
          <ac:picMkLst>
            <pc:docMk/>
            <pc:sldMk cId="1384815453" sldId="2147471711"/>
            <ac:picMk id="6" creationId="{095782E8-E643-5AB8-0417-35D3788BBF14}"/>
          </ac:picMkLst>
        </pc:picChg>
      </pc:sldChg>
      <pc:sldChg chg="add del">
        <pc:chgData name="David Stewart" userId="40cffe60-b158-4416-946b-e9ac5816f94c" providerId="ADAL" clId="{A58B41FD-AF29-4412-9D91-DFC1670ECA14}" dt="2025-01-15T16:32:58.772" v="487" actId="47"/>
        <pc:sldMkLst>
          <pc:docMk/>
          <pc:sldMk cId="1009345928" sldId="2147471712"/>
        </pc:sldMkLst>
      </pc:sldChg>
      <pc:sldChg chg="addSp delSp modSp add mod modTransition delAnim modAnim">
        <pc:chgData name="David Stewart" userId="40cffe60-b158-4416-946b-e9ac5816f94c" providerId="ADAL" clId="{A58B41FD-AF29-4412-9D91-DFC1670ECA14}" dt="2025-01-15T18:03:01.755" v="1680" actId="20577"/>
        <pc:sldMkLst>
          <pc:docMk/>
          <pc:sldMk cId="2114590183" sldId="2147471713"/>
        </pc:sldMkLst>
        <pc:spChg chg="mod">
          <ac:chgData name="David Stewart" userId="40cffe60-b158-4416-946b-e9ac5816f94c" providerId="ADAL" clId="{A58B41FD-AF29-4412-9D91-DFC1670ECA14}" dt="2025-01-15T18:03:01.755" v="1680" actId="20577"/>
          <ac:spMkLst>
            <pc:docMk/>
            <pc:sldMk cId="2114590183" sldId="2147471713"/>
            <ac:spMk id="3" creationId="{F59836A2-2B51-A4F7-7494-F6B4DD7B500F}"/>
          </ac:spMkLst>
        </pc:spChg>
        <pc:spChg chg="add del mod ord">
          <ac:chgData name="David Stewart" userId="40cffe60-b158-4416-946b-e9ac5816f94c" providerId="ADAL" clId="{A58B41FD-AF29-4412-9D91-DFC1670ECA14}" dt="2025-01-15T17:50:32.522" v="1636" actId="962"/>
          <ac:spMkLst>
            <pc:docMk/>
            <pc:sldMk cId="2114590183" sldId="2147471713"/>
            <ac:spMk id="11" creationId="{0D093A58-FE9A-707D-5E14-AA6D201912D1}"/>
          </ac:spMkLst>
        </pc:spChg>
        <pc:picChg chg="add mod">
          <ac:chgData name="David Stewart" userId="40cffe60-b158-4416-946b-e9ac5816f94c" providerId="ADAL" clId="{A58B41FD-AF29-4412-9D91-DFC1670ECA14}" dt="2025-01-15T16:33:42.965" v="491"/>
          <ac:picMkLst>
            <pc:docMk/>
            <pc:sldMk cId="2114590183" sldId="2147471713"/>
            <ac:picMk id="5" creationId="{E32EA17F-A0F9-084D-6742-55EE779C357C}"/>
          </ac:picMkLst>
        </pc:picChg>
      </pc:sldChg>
      <pc:sldChg chg="addSp delSp modSp add mod modAnim">
        <pc:chgData name="David Stewart" userId="40cffe60-b158-4416-946b-e9ac5816f94c" providerId="ADAL" clId="{A58B41FD-AF29-4412-9D91-DFC1670ECA14}" dt="2025-01-15T16:45:08.570" v="803" actId="13244"/>
        <pc:sldMkLst>
          <pc:docMk/>
          <pc:sldMk cId="2020329481" sldId="2147471714"/>
        </pc:sldMkLst>
        <pc:spChg chg="mod ord">
          <ac:chgData name="David Stewart" userId="40cffe60-b158-4416-946b-e9ac5816f94c" providerId="ADAL" clId="{A58B41FD-AF29-4412-9D91-DFC1670ECA14}" dt="2025-01-15T16:45:08.570" v="803" actId="13244"/>
          <ac:spMkLst>
            <pc:docMk/>
            <pc:sldMk cId="2020329481" sldId="2147471714"/>
            <ac:spMk id="3" creationId="{3A10AB00-4E92-FA89-D2E4-046C2B2DE121}"/>
          </ac:spMkLst>
        </pc:spChg>
        <pc:spChg chg="mod ord">
          <ac:chgData name="David Stewart" userId="40cffe60-b158-4416-946b-e9ac5816f94c" providerId="ADAL" clId="{A58B41FD-AF29-4412-9D91-DFC1670ECA14}" dt="2025-01-15T16:45:06.184" v="802" actId="13244"/>
          <ac:spMkLst>
            <pc:docMk/>
            <pc:sldMk cId="2020329481" sldId="2147471714"/>
            <ac:spMk id="4" creationId="{4EB7F3AF-81E6-7112-7600-444D80D5EA1F}"/>
          </ac:spMkLst>
        </pc:spChg>
        <pc:picChg chg="add mod ord">
          <ac:chgData name="David Stewart" userId="40cffe60-b158-4416-946b-e9ac5816f94c" providerId="ADAL" clId="{A58B41FD-AF29-4412-9D91-DFC1670ECA14}" dt="2025-01-15T16:44:52.631" v="801" actId="13244"/>
          <ac:picMkLst>
            <pc:docMk/>
            <pc:sldMk cId="2020329481" sldId="2147471714"/>
            <ac:picMk id="7" creationId="{3F9B09D1-E532-5908-4142-BB21B93249E9}"/>
          </ac:picMkLst>
        </pc:picChg>
      </pc:sldChg>
      <pc:sldChg chg="addSp delSp modSp add mod modAnim modNotesTx">
        <pc:chgData name="David Stewart" userId="40cffe60-b158-4416-946b-e9ac5816f94c" providerId="ADAL" clId="{A58B41FD-AF29-4412-9D91-DFC1670ECA14}" dt="2025-01-15T17:56:38.082" v="1643" actId="20577"/>
        <pc:sldMkLst>
          <pc:docMk/>
          <pc:sldMk cId="1017448075" sldId="2147471715"/>
        </pc:sldMkLst>
        <pc:spChg chg="mod">
          <ac:chgData name="David Stewart" userId="40cffe60-b158-4416-946b-e9ac5816f94c" providerId="ADAL" clId="{A58B41FD-AF29-4412-9D91-DFC1670ECA14}" dt="2025-01-15T17:15:34.563" v="979" actId="20577"/>
          <ac:spMkLst>
            <pc:docMk/>
            <pc:sldMk cId="1017448075" sldId="2147471715"/>
            <ac:spMk id="2" creationId="{C0A3C40A-CB93-A37D-704C-68565D37587D}"/>
          </ac:spMkLst>
        </pc:spChg>
        <pc:spChg chg="add mod">
          <ac:chgData name="David Stewart" userId="40cffe60-b158-4416-946b-e9ac5816f94c" providerId="ADAL" clId="{A58B41FD-AF29-4412-9D91-DFC1670ECA14}" dt="2025-01-15T17:12:14.335" v="925"/>
          <ac:spMkLst>
            <pc:docMk/>
            <pc:sldMk cId="1017448075" sldId="2147471715"/>
            <ac:spMk id="3" creationId="{0469563F-E1C9-6DEC-08BE-EBF9D887D52F}"/>
          </ac:spMkLst>
        </pc:spChg>
        <pc:spChg chg="mod">
          <ac:chgData name="David Stewart" userId="40cffe60-b158-4416-946b-e9ac5816f94c" providerId="ADAL" clId="{A58B41FD-AF29-4412-9D91-DFC1670ECA14}" dt="2025-01-15T17:13:00.720" v="929" actId="207"/>
          <ac:spMkLst>
            <pc:docMk/>
            <pc:sldMk cId="1017448075" sldId="2147471715"/>
            <ac:spMk id="5" creationId="{7FD9DB6A-347A-FA5F-2510-83FA0246A091}"/>
          </ac:spMkLst>
        </pc:spChg>
        <pc:spChg chg="mod">
          <ac:chgData name="David Stewart" userId="40cffe60-b158-4416-946b-e9ac5816f94c" providerId="ADAL" clId="{A58B41FD-AF29-4412-9D91-DFC1670ECA14}" dt="2025-01-15T17:12:26.314" v="928" actId="255"/>
          <ac:spMkLst>
            <pc:docMk/>
            <pc:sldMk cId="1017448075" sldId="2147471715"/>
            <ac:spMk id="9" creationId="{20D97B50-2C92-AFFE-F90D-2C784CDE92EA}"/>
          </ac:spMkLst>
        </pc:spChg>
        <pc:spChg chg="add mod ord modVis">
          <ac:chgData name="David Stewart" userId="40cffe60-b158-4416-946b-e9ac5816f94c" providerId="ADAL" clId="{A58B41FD-AF29-4412-9D91-DFC1670ECA14}" dt="2025-01-15T17:15:45.845" v="1003" actId="14429"/>
          <ac:spMkLst>
            <pc:docMk/>
            <pc:sldMk cId="1017448075" sldId="2147471715"/>
            <ac:spMk id="16" creationId="{8AB5A9B3-FCCB-BF1F-2F9B-CAB8217ED32C}"/>
          </ac:spMkLst>
        </pc:spChg>
        <pc:grpChg chg="add mod">
          <ac:chgData name="David Stewart" userId="40cffe60-b158-4416-946b-e9ac5816f94c" providerId="ADAL" clId="{A58B41FD-AF29-4412-9D91-DFC1670ECA14}" dt="2025-01-15T17:12:12.324" v="922"/>
          <ac:grpSpMkLst>
            <pc:docMk/>
            <pc:sldMk cId="1017448075" sldId="2147471715"/>
            <ac:grpSpMk id="4" creationId="{24D77E13-83F2-3FA5-994E-F3A20DD45126}"/>
          </ac:grpSpMkLst>
        </pc:grpChg>
        <pc:picChg chg="mod">
          <ac:chgData name="David Stewart" userId="40cffe60-b158-4416-946b-e9ac5816f94c" providerId="ADAL" clId="{A58B41FD-AF29-4412-9D91-DFC1670ECA14}" dt="2025-01-15T17:12:13.554" v="924"/>
          <ac:picMkLst>
            <pc:docMk/>
            <pc:sldMk cId="1017448075" sldId="2147471715"/>
            <ac:picMk id="6" creationId="{2926DE85-22DB-2EE2-503D-2B1D6AC8FDAA}"/>
          </ac:picMkLst>
        </pc:picChg>
      </pc:sldChg>
      <pc:sldChg chg="add del">
        <pc:chgData name="David Stewart" userId="40cffe60-b158-4416-946b-e9ac5816f94c" providerId="ADAL" clId="{A58B41FD-AF29-4412-9D91-DFC1670ECA14}" dt="2025-01-15T16:37:27.251" v="680"/>
        <pc:sldMkLst>
          <pc:docMk/>
          <pc:sldMk cId="2778813662" sldId="2147471715"/>
        </pc:sldMkLst>
      </pc:sldChg>
      <pc:sldChg chg="modSp add mod modAnim modNotesTx">
        <pc:chgData name="David Stewart" userId="40cffe60-b158-4416-946b-e9ac5816f94c" providerId="ADAL" clId="{A58B41FD-AF29-4412-9D91-DFC1670ECA14}" dt="2025-01-15T17:16:05.286" v="1005" actId="207"/>
        <pc:sldMkLst>
          <pc:docMk/>
          <pc:sldMk cId="1957127542" sldId="2147471716"/>
        </pc:sldMkLst>
        <pc:spChg chg="mod">
          <ac:chgData name="David Stewart" userId="40cffe60-b158-4416-946b-e9ac5816f94c" providerId="ADAL" clId="{A58B41FD-AF29-4412-9D91-DFC1670ECA14}" dt="2025-01-15T17:15:42.673" v="1002" actId="20577"/>
          <ac:spMkLst>
            <pc:docMk/>
            <pc:sldMk cId="1957127542" sldId="2147471716"/>
            <ac:spMk id="2" creationId="{B2CA72A8-C361-5C59-AFF2-969DE020A078}"/>
          </ac:spMkLst>
        </pc:spChg>
        <pc:spChg chg="mod">
          <ac:chgData name="David Stewart" userId="40cffe60-b158-4416-946b-e9ac5816f94c" providerId="ADAL" clId="{A58B41FD-AF29-4412-9D91-DFC1670ECA14}" dt="2025-01-15T17:14:56.178" v="960" actId="20577"/>
          <ac:spMkLst>
            <pc:docMk/>
            <pc:sldMk cId="1957127542" sldId="2147471716"/>
            <ac:spMk id="3" creationId="{6BFBE0D1-2316-0319-D766-2F04DF03DEC7}"/>
          </ac:spMkLst>
        </pc:spChg>
        <pc:spChg chg="mod">
          <ac:chgData name="David Stewart" userId="40cffe60-b158-4416-946b-e9ac5816f94c" providerId="ADAL" clId="{A58B41FD-AF29-4412-9D91-DFC1670ECA14}" dt="2025-01-15T17:16:05.286" v="1005" actId="207"/>
          <ac:spMkLst>
            <pc:docMk/>
            <pc:sldMk cId="1957127542" sldId="2147471716"/>
            <ac:spMk id="5" creationId="{762B0C32-78A6-3A29-CD43-0DA48FD59547}"/>
          </ac:spMkLst>
        </pc:spChg>
        <pc:spChg chg="mod modVis">
          <ac:chgData name="David Stewart" userId="40cffe60-b158-4416-946b-e9ac5816f94c" providerId="ADAL" clId="{A58B41FD-AF29-4412-9D91-DFC1670ECA14}" dt="2025-01-15T17:15:15.674" v="964" actId="14429"/>
          <ac:spMkLst>
            <pc:docMk/>
            <pc:sldMk cId="1957127542" sldId="2147471716"/>
            <ac:spMk id="8" creationId="{AC98EE0E-21E5-A976-1CE2-DC0291EF00FA}"/>
          </ac:spMkLst>
        </pc:spChg>
        <pc:spChg chg="mod">
          <ac:chgData name="David Stewart" userId="40cffe60-b158-4416-946b-e9ac5816f94c" providerId="ADAL" clId="{A58B41FD-AF29-4412-9D91-DFC1670ECA14}" dt="2025-01-15T17:14:35.679" v="946" actId="12"/>
          <ac:spMkLst>
            <pc:docMk/>
            <pc:sldMk cId="1957127542" sldId="2147471716"/>
            <ac:spMk id="9" creationId="{8B780CBB-68A3-A044-3138-A2A73C197027}"/>
          </ac:spMkLst>
        </pc:spChg>
        <pc:spChg chg="mod modVis">
          <ac:chgData name="David Stewart" userId="40cffe60-b158-4416-946b-e9ac5816f94c" providerId="ADAL" clId="{A58B41FD-AF29-4412-9D91-DFC1670ECA14}" dt="2025-01-15T17:15:15.382" v="963" actId="14429"/>
          <ac:spMkLst>
            <pc:docMk/>
            <pc:sldMk cId="1957127542" sldId="2147471716"/>
            <ac:spMk id="10" creationId="{29C622D0-B2C7-38F7-3655-731107ACCC83}"/>
          </ac:spMkLst>
        </pc:spChg>
        <pc:spChg chg="mod modVis">
          <ac:chgData name="David Stewart" userId="40cffe60-b158-4416-946b-e9ac5816f94c" providerId="ADAL" clId="{A58B41FD-AF29-4412-9D91-DFC1670ECA14}" dt="2025-01-15T17:15:47.732" v="1004" actId="14429"/>
          <ac:spMkLst>
            <pc:docMk/>
            <pc:sldMk cId="1957127542" sldId="2147471716"/>
            <ac:spMk id="16" creationId="{EE93F0AE-C88D-57BE-84B5-0F0F83F789D0}"/>
          </ac:spMkLst>
        </pc:spChg>
      </pc:sldChg>
      <pc:sldChg chg="add del">
        <pc:chgData name="David Stewart" userId="40cffe60-b158-4416-946b-e9ac5816f94c" providerId="ADAL" clId="{A58B41FD-AF29-4412-9D91-DFC1670ECA14}" dt="2025-01-15T17:08:29.373" v="894"/>
        <pc:sldMkLst>
          <pc:docMk/>
          <pc:sldMk cId="3370005367" sldId="2147471716"/>
        </pc:sldMkLst>
      </pc:sldChg>
      <pc:sldChg chg="add del">
        <pc:chgData name="David Stewart" userId="40cffe60-b158-4416-946b-e9ac5816f94c" providerId="ADAL" clId="{A58B41FD-AF29-4412-9D91-DFC1670ECA14}" dt="2025-01-15T17:08:24.879" v="892"/>
        <pc:sldMkLst>
          <pc:docMk/>
          <pc:sldMk cId="4207477478" sldId="2147471716"/>
        </pc:sldMkLst>
      </pc:sldChg>
      <pc:sldChg chg="delSp modSp add mod ord delAnim modAnim modNotesTx">
        <pc:chgData name="David Stewart" userId="40cffe60-b158-4416-946b-e9ac5816f94c" providerId="ADAL" clId="{A58B41FD-AF29-4412-9D91-DFC1670ECA14}" dt="2025-01-15T17:18:13.195" v="1086"/>
        <pc:sldMkLst>
          <pc:docMk/>
          <pc:sldMk cId="372447846" sldId="2147471717"/>
        </pc:sldMkLst>
        <pc:spChg chg="mod">
          <ac:chgData name="David Stewart" userId="40cffe60-b158-4416-946b-e9ac5816f94c" providerId="ADAL" clId="{A58B41FD-AF29-4412-9D91-DFC1670ECA14}" dt="2025-01-15T17:16:39.970" v="1040" actId="20577"/>
          <ac:spMkLst>
            <pc:docMk/>
            <pc:sldMk cId="372447846" sldId="2147471717"/>
            <ac:spMk id="2" creationId="{74334479-36C6-0F0F-56D1-6F82080E1E21}"/>
          </ac:spMkLst>
        </pc:spChg>
        <pc:spChg chg="mod">
          <ac:chgData name="David Stewart" userId="40cffe60-b158-4416-946b-e9ac5816f94c" providerId="ADAL" clId="{A58B41FD-AF29-4412-9D91-DFC1670ECA14}" dt="2025-01-15T17:17:19.378" v="1082" actId="20577"/>
          <ac:spMkLst>
            <pc:docMk/>
            <pc:sldMk cId="372447846" sldId="2147471717"/>
            <ac:spMk id="5" creationId="{74CFECF8-CBC7-9334-EC4B-1B46A43766AB}"/>
          </ac:spMkLst>
        </pc:spChg>
        <pc:spChg chg="mod">
          <ac:chgData name="David Stewart" userId="40cffe60-b158-4416-946b-e9ac5816f94c" providerId="ADAL" clId="{A58B41FD-AF29-4412-9D91-DFC1670ECA14}" dt="2025-01-15T17:17:00.264" v="1045" actId="12"/>
          <ac:spMkLst>
            <pc:docMk/>
            <pc:sldMk cId="372447846" sldId="2147471717"/>
            <ac:spMk id="9" creationId="{07D558DE-397C-5CEB-FA18-DBA13A547608}"/>
          </ac:spMkLst>
        </pc:spChg>
        <pc:spChg chg="mod modVis">
          <ac:chgData name="David Stewart" userId="40cffe60-b158-4416-946b-e9ac5816f94c" providerId="ADAL" clId="{A58B41FD-AF29-4412-9D91-DFC1670ECA14}" dt="2025-01-15T17:17:24.906" v="1084" actId="14429"/>
          <ac:spMkLst>
            <pc:docMk/>
            <pc:sldMk cId="372447846" sldId="2147471717"/>
            <ac:spMk id="16" creationId="{67F0A5E8-C6A3-D9FA-1D42-40E0BE419CF3}"/>
          </ac:spMkLst>
        </pc:spChg>
      </pc:sldChg>
      <pc:sldChg chg="modSp add mod modAnim modNotesTx">
        <pc:chgData name="David Stewart" userId="40cffe60-b158-4416-946b-e9ac5816f94c" providerId="ADAL" clId="{A58B41FD-AF29-4412-9D91-DFC1670ECA14}" dt="2025-01-15T17:19:29.949" v="1124" actId="14429"/>
        <pc:sldMkLst>
          <pc:docMk/>
          <pc:sldMk cId="1625433219" sldId="2147471718"/>
        </pc:sldMkLst>
        <pc:spChg chg="mod">
          <ac:chgData name="David Stewart" userId="40cffe60-b158-4416-946b-e9ac5816f94c" providerId="ADAL" clId="{A58B41FD-AF29-4412-9D91-DFC1670ECA14}" dt="2025-01-15T17:19:24.017" v="1123" actId="20577"/>
          <ac:spMkLst>
            <pc:docMk/>
            <pc:sldMk cId="1625433219" sldId="2147471718"/>
            <ac:spMk id="2" creationId="{BC8E6BA8-1047-0BE4-3FEB-639A5D2C2BA6}"/>
          </ac:spMkLst>
        </pc:spChg>
        <pc:spChg chg="mod">
          <ac:chgData name="David Stewart" userId="40cffe60-b158-4416-946b-e9ac5816f94c" providerId="ADAL" clId="{A58B41FD-AF29-4412-9D91-DFC1670ECA14}" dt="2025-01-15T17:19:03.163" v="1095"/>
          <ac:spMkLst>
            <pc:docMk/>
            <pc:sldMk cId="1625433219" sldId="2147471718"/>
            <ac:spMk id="5" creationId="{A3F08343-6FC9-1A7A-3FC2-2BD47497B739}"/>
          </ac:spMkLst>
        </pc:spChg>
        <pc:spChg chg="mod">
          <ac:chgData name="David Stewart" userId="40cffe60-b158-4416-946b-e9ac5816f94c" providerId="ADAL" clId="{A58B41FD-AF29-4412-9D91-DFC1670ECA14}" dt="2025-01-15T17:18:50.512" v="1094" actId="255"/>
          <ac:spMkLst>
            <pc:docMk/>
            <pc:sldMk cId="1625433219" sldId="2147471718"/>
            <ac:spMk id="9" creationId="{D750C3E5-322F-AC54-7A7C-AE5E7F883E96}"/>
          </ac:spMkLst>
        </pc:spChg>
        <pc:spChg chg="mod modVis">
          <ac:chgData name="David Stewart" userId="40cffe60-b158-4416-946b-e9ac5816f94c" providerId="ADAL" clId="{A58B41FD-AF29-4412-9D91-DFC1670ECA14}" dt="2025-01-15T17:19:29.949" v="1124" actId="14429"/>
          <ac:spMkLst>
            <pc:docMk/>
            <pc:sldMk cId="1625433219" sldId="2147471718"/>
            <ac:spMk id="16" creationId="{DFCB5285-7F59-1F33-9AC9-4758B9F8E238}"/>
          </ac:spMkLst>
        </pc:spChg>
      </pc:sldChg>
      <pc:sldChg chg="add">
        <pc:chgData name="David Stewart" userId="40cffe60-b158-4416-946b-e9ac5816f94c" providerId="ADAL" clId="{A58B41FD-AF29-4412-9D91-DFC1670ECA14}" dt="2025-01-15T18:02:04.345" v="1655"/>
        <pc:sldMkLst>
          <pc:docMk/>
          <pc:sldMk cId="4217780815" sldId="214747171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9F9641-6839-9001-8432-59A610A856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54DDC-43AF-845F-647A-8D3D064FB4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8D632-21D5-4ED9-8348-796E61E19130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E0EB7F-E1F9-AEB4-C5EA-D7F39F9FA9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D58D5-F1BB-12B5-14EA-392C64ED10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5E80B-8005-4224-9F6D-A55309DA70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445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54F61-EEB4-46B2-A7E2-4520DEE85A64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7AAB2-0019-4156-B2C5-EBC3259D85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404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-GB" b="1" noProof="0" dirty="0"/>
              <a:t>Nodiadau’r Athro: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-GB" sz="1200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sz="1200" b="1" noProof="0" dirty="0"/>
              <a:t>Cyflwyniad:</a:t>
            </a:r>
            <a:endParaRPr lang="cy-GB" sz="1200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-GB" sz="1200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sz="1200" noProof="0" dirty="0"/>
              <a:t>Mae’r cyflwyniad PowerPoint yn darparu:</a:t>
            </a:r>
            <a:br>
              <a:rPr lang="cy-GB" sz="1200" noProof="0" dirty="0"/>
            </a:br>
            <a:endParaRPr lang="cy-GB" sz="1200" noProof="0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cy-GB" sz="1200" noProof="0" dirty="0"/>
              <a:t>Cyflwyniad i’r Her Bumpunt a sut bydd yn gweithio dros y 4 wythnos.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cy-GB" sz="1200" noProof="0" dirty="0"/>
              <a:t>Gweithgaredd i annog disgyblion i feddwl sut beth yw hi i fod yn entrepreneur.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cy-GB" sz="1200" noProof="0" dirty="0"/>
              <a:t>Y cyfle i wrando ar entrepreneuriaid ifanc eraill a dysgu o’u profiad.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-GB" sz="1200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sz="1200" b="1" noProof="0" dirty="0"/>
              <a:t>Eich arwain trwy’r her 4 wythnos: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-GB" sz="1200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sz="1200" noProof="0" dirty="0"/>
              <a:t>Rydyn ni wedi darparu sleidiau wythnosol hefyd sy’n cyfateb i 4 wythnos yr Her Bumpunt.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-GB" sz="1200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sz="1200" noProof="0" dirty="0"/>
              <a:t>Mae pob un o’r pedwar cyflwyniad pellach i’w gweld ar blatfform yr Her Bumpunt o fewn adran yr wythnos berthnasol, yn cynnwys: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-GB" sz="1200" noProof="0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cy-GB" sz="1200" noProof="0" dirty="0"/>
              <a:t>Nodyn atgoffa am y tasgau y bydd angen i’r disgyblion feddwl amdanynt a’u cwblhau’r wythnos honno, ynghyd â rhestr o’r adnoddau fydd yn eu helpu nhw.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cy-GB" sz="1200" noProof="0" dirty="0"/>
              <a:t>Gweithgaredd sy’n gysylltiedig â’r tasgau ar gyfer yr wythnos honno, i’w helpu i lwyddo.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-GB" sz="1200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sz="1200" b="1" noProof="0" dirty="0"/>
              <a:t>Sylwch: </a:t>
            </a:r>
            <a:r>
              <a:rPr lang="cy-GB" sz="1200" noProof="0" dirty="0"/>
              <a:t>Yn dibynnu ar faint o amser sydd gennych cyn yr her, efallai byddwch chi am wneud rhai o’r gweithgareddau rhagarweiniol yn gynt.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184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30BA9-09E0-C652-3F68-80B65E381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C8630E-F47A-EE71-73B5-8AF5F8FE6F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B4A36A-769B-8640-2EC1-A6341DBD4A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26958-D87D-BDD1-5483-7EAAE56F94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945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FE7C9-A1A0-8DDF-A2BD-2FC8FE1A5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D748B5-6185-28DF-0F9E-C30AE20643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665413-E137-7913-1BBF-D49D722EA7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17BA0-715F-FD5E-A802-F5A897813F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86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218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943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461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204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CDD1B-9B3B-1E40-4F79-7A50F3B46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FDF25-3E26-6CD5-8E5B-A98A431DE1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111F71-D295-1A41-34EA-0DBD39699F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ED381-F856-E9F9-1674-CA7EAF18CA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085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94A2-DD3D-DFEF-A4DC-388677C16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0F569B-8A71-5635-6BC9-9B88FA879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FA3632-ECAB-47D7-5608-A684CBB584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-GB" b="1" noProof="0" dirty="0"/>
              <a:t>Nodiadau’r Athro: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Cynhelir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Gystadleuaeth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Genedlaethol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ddiwedd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yr her a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chaiff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ei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rhannu’n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prif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gategori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gwobrau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Her </a:t>
            </a:r>
            <a:r>
              <a:rPr lang="en-US" dirty="0" err="1">
                <a:latin typeface="+mj-lt"/>
              </a:rPr>
              <a:t>Bumpunt</a:t>
            </a:r>
            <a:r>
              <a:rPr lang="en-US" dirty="0">
                <a:latin typeface="+mj-lt"/>
              </a:rPr>
              <a:t> er </a:t>
            </a:r>
            <a:r>
              <a:rPr lang="en-US" dirty="0" err="1">
                <a:latin typeface="+mj-lt"/>
              </a:rPr>
              <a:t>Daioni</a:t>
            </a:r>
            <a:endParaRPr lang="en-US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</a:rPr>
              <a:t>Y </a:t>
            </a:r>
            <a:r>
              <a:rPr lang="es-ES" dirty="0" err="1">
                <a:latin typeface="+mj-lt"/>
              </a:rPr>
              <a:t>Gorau</a:t>
            </a:r>
            <a:r>
              <a:rPr lang="es-ES" dirty="0">
                <a:latin typeface="+mj-lt"/>
              </a:rPr>
              <a:t> o </a:t>
            </a:r>
            <a:r>
              <a:rPr lang="es-ES" dirty="0" err="1">
                <a:latin typeface="+mj-lt"/>
              </a:rPr>
              <a:t>ran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Cynaliadwyedd</a:t>
            </a:r>
            <a:endParaRPr lang="es-ES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Yr </a:t>
            </a:r>
            <a:r>
              <a:rPr lang="en-US" dirty="0" err="1">
                <a:latin typeface="+mj-lt"/>
              </a:rPr>
              <a:t>Unigolyn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Mwyaf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Ysbrydoledig</a:t>
            </a:r>
            <a:endParaRPr lang="en-US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</a:rPr>
              <a:t>Y </a:t>
            </a:r>
            <a:r>
              <a:rPr lang="es-ES" dirty="0" err="1">
                <a:latin typeface="+mj-lt"/>
              </a:rPr>
              <a:t>Busnes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Gorau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yn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Gyffredinol</a:t>
            </a:r>
            <a:endParaRPr lang="es-ES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</a:rPr>
              <a:t>Y </a:t>
            </a:r>
            <a:r>
              <a:rPr lang="es-ES" dirty="0" err="1">
                <a:latin typeface="+mj-lt"/>
              </a:rPr>
              <a:t>Busnes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Gorau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yng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Nghymru</a:t>
            </a:r>
            <a:endParaRPr lang="es-ES" dirty="0">
              <a:latin typeface="+mj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="0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Mae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ceisiadau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i’r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Gystadleuaeth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Genedlaethol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cael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rhannu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ymhellach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ddau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wahanol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grŵp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oedran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(5-8 a 9-11),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sy’n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golygu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bod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o bob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gwobr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ac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bydd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cyfanswm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o 8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gwobr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cael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dosbarthu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Ymdrinnir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â’r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meini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prawf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gyfer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pob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categori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gwobr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sleidiau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nesaf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3A49E-15FF-D3B1-0A3A-20D43FE5E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035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3A688-4E9F-14D5-B424-F0B919872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FE4C86-171D-8A31-84B6-EDF7C6BD72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9B8E09-4203-1AC9-C99D-B09344E4DB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-GB" b="1" noProof="0" dirty="0"/>
              <a:t>Nodiadau’r Athro: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Er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nad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oes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modd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cymryd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Gystadleuaeth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Genedlaethol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ddiwedd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yr Her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Bumpunt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mae’n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bwysig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meddwl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am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gystadleuaeth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o’r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dechrau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o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ystyried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pwyslais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gwobrau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b="1" u="sng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Gofynnir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i’r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myfyriwr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hefyd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gyflwyno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Llyfrau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Gwaith Her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Bumpunt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gwblhawyd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o’r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gofynion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ymgeisio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ond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bwriedir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i’r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rhain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gael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llenwi’n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raddol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ystod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4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wythnos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nesaf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b="0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Fe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allech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ddymuno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ymhelaethu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unrhyw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o’r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enghreifftiau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roddwyd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fusnesau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ysgogir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gymuned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buSzPts val="1400"/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bg1"/>
                </a:solidFill>
              </a:rPr>
              <a:t>Gwneud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eitemau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gyfer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aelodau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difreintiedig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o’r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gymuned</a:t>
            </a:r>
            <a:r>
              <a:rPr lang="en-US" sz="1200" dirty="0">
                <a:solidFill>
                  <a:schemeClr val="bg1"/>
                </a:solidFill>
              </a:rPr>
              <a:t>, y gall </a:t>
            </a:r>
            <a:r>
              <a:rPr lang="en-US" sz="1200" dirty="0" err="1">
                <a:solidFill>
                  <a:schemeClr val="bg1"/>
                </a:solidFill>
              </a:rPr>
              <a:t>cwsmeriaid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eu</a:t>
            </a:r>
            <a:r>
              <a:rPr lang="en-US" sz="1200" dirty="0">
                <a:solidFill>
                  <a:schemeClr val="bg1"/>
                </a:solidFill>
              </a:rPr>
              <a:t> ‘</a:t>
            </a:r>
            <a:r>
              <a:rPr lang="en-US" sz="1200" dirty="0" err="1">
                <a:solidFill>
                  <a:schemeClr val="bg1"/>
                </a:solidFill>
              </a:rPr>
              <a:t>noddi</a:t>
            </a:r>
            <a:r>
              <a:rPr lang="en-US" sz="1200" dirty="0">
                <a:solidFill>
                  <a:schemeClr val="bg1"/>
                </a:solidFill>
              </a:rPr>
              <a:t>’.</a:t>
            </a:r>
            <a:endParaRPr lang="en-US" sz="1200" b="0" dirty="0">
              <a:solidFill>
                <a:schemeClr val="bg1"/>
              </a:solidFill>
            </a:endParaRPr>
          </a:p>
          <a:p>
            <a:pPr marL="171450" lvl="0" indent="-171450">
              <a:buSzPts val="14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Creu </a:t>
            </a:r>
            <a:r>
              <a:rPr lang="en-US" sz="1200" dirty="0" err="1">
                <a:solidFill>
                  <a:schemeClr val="bg1"/>
                </a:solidFill>
              </a:rPr>
              <a:t>eitemau</a:t>
            </a:r>
            <a:r>
              <a:rPr lang="en-US" sz="1200" dirty="0">
                <a:solidFill>
                  <a:schemeClr val="bg1"/>
                </a:solidFill>
              </a:rPr>
              <a:t> a </a:t>
            </a:r>
            <a:r>
              <a:rPr lang="en-US" sz="1200" dirty="0" err="1">
                <a:solidFill>
                  <a:schemeClr val="bg1"/>
                </a:solidFill>
              </a:rPr>
              <a:t>ddyluniwyd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leddfu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straen</a:t>
            </a:r>
            <a:r>
              <a:rPr lang="en-US" sz="1200" dirty="0">
                <a:solidFill>
                  <a:schemeClr val="bg1"/>
                </a:solidFill>
              </a:rPr>
              <a:t> a </a:t>
            </a:r>
            <a:r>
              <a:rPr lang="en-US" sz="1200" dirty="0" err="1">
                <a:solidFill>
                  <a:schemeClr val="bg1"/>
                </a:solidFill>
              </a:rPr>
              <a:t>phryder</a:t>
            </a:r>
            <a:r>
              <a:rPr lang="en-US" sz="1200" dirty="0">
                <a:solidFill>
                  <a:schemeClr val="bg1"/>
                </a:solidFill>
              </a:rPr>
              <a:t> (</a:t>
            </a:r>
            <a:r>
              <a:rPr lang="en-US" sz="1200" dirty="0" err="1">
                <a:solidFill>
                  <a:schemeClr val="bg1"/>
                </a:solidFill>
              </a:rPr>
              <a:t>e.e.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peli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straen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troellwyr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ffidlan</a:t>
            </a:r>
            <a:r>
              <a:rPr lang="en-US" sz="1200" dirty="0">
                <a:solidFill>
                  <a:schemeClr val="bg1"/>
                </a:solidFill>
              </a:rPr>
              <a:t>).</a:t>
            </a:r>
          </a:p>
          <a:p>
            <a:pPr marL="171450" lvl="0" indent="-171450">
              <a:buSzPts val="1400"/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bg1"/>
                </a:solidFill>
              </a:rPr>
              <a:t>Creu bandanas arbennig a ddyluniwyd yn benodol ar gyfer cŵn tywys.</a:t>
            </a:r>
            <a:endParaRPr lang="en-US" sz="1200" b="1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Adnoddau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Ategol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y-GB" sz="1200" dirty="0"/>
              <a:t>Llyfr Gwaith yr Her Bumpunt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y-GB" sz="1200" dirty="0"/>
              <a:t>Awgrymiadau Gorau ar gyfer Ymgysylltu â’r Gymuned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BB2ED-511E-F4BD-9C6B-123379BFCD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054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A189F-5DB7-79AF-73B2-31857298D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47C8CC-EC94-454B-B85D-A3D35C1450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4024F4-AFCE-4D0D-6032-7D59A706A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-GB" b="1" noProof="0" dirty="0"/>
              <a:t>Nodiadau’r Athro: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Er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nad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oes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modd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cymryd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Gystadleuaeth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Genedlaethol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ddiwedd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yr Her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Bumpunt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mae’n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bwysig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meddwl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am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gystadleuaeth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o’r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dechrau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o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ystyried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pwyslais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gwobrau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b="1" u="sng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Gofynnir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i’r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disgyblion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hefyd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gyflwyno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Llyfrau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Gwaith Her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Bumpunt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gwblhawyd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o’r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gofynion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ymgeisio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ond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bwriedir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i’r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rhain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gael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llenwi’n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raddol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ystod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4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wythnos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nesaf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 err="1"/>
              <a:t>Efallai</a:t>
            </a:r>
            <a:r>
              <a:rPr lang="en-US" b="1" dirty="0"/>
              <a:t> y </a:t>
            </a:r>
            <a:r>
              <a:rPr lang="en-US" b="1" dirty="0" err="1"/>
              <a:t>byddwch</a:t>
            </a:r>
            <a:r>
              <a:rPr lang="en-US" b="1" dirty="0"/>
              <a:t> am </a:t>
            </a:r>
            <a:r>
              <a:rPr lang="en-US" b="1" dirty="0" err="1"/>
              <a:t>ehangu</a:t>
            </a:r>
            <a:r>
              <a:rPr lang="en-US" b="1" dirty="0"/>
              <a:t> </a:t>
            </a:r>
            <a:r>
              <a:rPr lang="en-US" b="1" dirty="0" err="1"/>
              <a:t>ar</a:t>
            </a:r>
            <a:r>
              <a:rPr lang="en-US" b="1" dirty="0"/>
              <a:t> </a:t>
            </a:r>
            <a:r>
              <a:rPr lang="en-US" b="1" dirty="0" err="1"/>
              <a:t>unrhyw</a:t>
            </a:r>
            <a:r>
              <a:rPr lang="en-US" b="1" dirty="0"/>
              <a:t> un </a:t>
            </a:r>
            <a:r>
              <a:rPr lang="en-US" b="1" dirty="0" err="1"/>
              <a:t>o'r</a:t>
            </a:r>
            <a:r>
              <a:rPr lang="en-US" b="1" dirty="0"/>
              <a:t> </a:t>
            </a:r>
            <a:r>
              <a:rPr lang="en-US" b="1" dirty="0" err="1"/>
              <a:t>enghreifftiau</a:t>
            </a:r>
            <a:r>
              <a:rPr lang="en-US" b="1" dirty="0"/>
              <a:t> a </a:t>
            </a:r>
            <a:r>
              <a:rPr lang="en-US" b="1" dirty="0" err="1"/>
              <a:t>roddir</a:t>
            </a:r>
            <a:r>
              <a:rPr lang="en-US" b="1" dirty="0"/>
              <a:t> o </a:t>
            </a:r>
            <a:r>
              <a:rPr lang="en-US" b="1" dirty="0" err="1"/>
              <a:t>fusnesau</a:t>
            </a:r>
            <a:r>
              <a:rPr lang="en-US" b="1" dirty="0"/>
              <a:t> </a:t>
            </a:r>
            <a:r>
              <a:rPr lang="en-US" b="1" dirty="0" err="1"/>
              <a:t>cynaliadwy</a:t>
            </a:r>
            <a:r>
              <a:rPr lang="en-US" b="1" dirty="0"/>
              <a:t>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200" b="0" dirty="0" err="1">
                <a:solidFill>
                  <a:schemeClr val="bg1"/>
                </a:solidFill>
              </a:rPr>
              <a:t>Ailgylchu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papur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gwastraff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i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wneud</a:t>
            </a:r>
            <a:r>
              <a:rPr lang="en-US" sz="1200" b="0" dirty="0">
                <a:solidFill>
                  <a:schemeClr val="bg1"/>
                </a:solidFill>
              </a:rPr>
              <a:t> a </a:t>
            </a:r>
            <a:r>
              <a:rPr lang="en-US" sz="1200" b="0" dirty="0" err="1">
                <a:solidFill>
                  <a:schemeClr val="bg1"/>
                </a:solidFill>
              </a:rPr>
              <a:t>gwerthu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cardiau</a:t>
            </a:r>
            <a:r>
              <a:rPr lang="en-US" sz="1200" b="0" dirty="0">
                <a:solidFill>
                  <a:schemeClr val="bg1"/>
                </a:solidFill>
              </a:rPr>
              <a:t>.</a:t>
            </a:r>
          </a:p>
          <a:p>
            <a:pPr marL="171450" lvl="0" indent="-171450">
              <a:buSzPts val="1400"/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bg1"/>
                </a:solidFill>
              </a:rPr>
              <a:t>Defnyddio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deunyddiau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bioddiraddadwy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wneud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gemwaith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fel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gleiniau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clai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</a:p>
          <a:p>
            <a:pPr marL="171450" lvl="0" indent="-171450">
              <a:buSzPts val="1400"/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bg1"/>
                </a:solidFill>
              </a:rPr>
              <a:t>Addasu</a:t>
            </a:r>
            <a:r>
              <a:rPr lang="en-US" sz="1200" dirty="0">
                <a:solidFill>
                  <a:schemeClr val="bg1"/>
                </a:solidFill>
              </a:rPr>
              <a:t> hen </a:t>
            </a:r>
            <a:r>
              <a:rPr lang="en-US" sz="1200" dirty="0" err="1">
                <a:solidFill>
                  <a:schemeClr val="bg1"/>
                </a:solidFill>
              </a:rPr>
              <a:t>ddillad</a:t>
            </a:r>
            <a:r>
              <a:rPr lang="en-US" sz="1200" dirty="0">
                <a:solidFill>
                  <a:schemeClr val="bg1"/>
                </a:solidFill>
              </a:rPr>
              <a:t> at </a:t>
            </a:r>
            <a:r>
              <a:rPr lang="en-US" sz="1200" dirty="0" err="1">
                <a:solidFill>
                  <a:schemeClr val="bg1"/>
                </a:solidFill>
              </a:rPr>
              <a:t>ddiben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gwahanol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trwy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eu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troi’n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sgrynshis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neu’n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ategolion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eraill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i’r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gwallt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  <a:endParaRPr lang="en-US" sz="1200" b="1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Adnoddau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Ategol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y-GB" sz="1200" dirty="0"/>
              <a:t>Llyfr Gwaith yr Her Bumpunt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/>
              <a:t>Awgrymiadau</a:t>
            </a:r>
            <a:r>
              <a:rPr lang="en-US" dirty="0"/>
              <a:t> </a:t>
            </a:r>
            <a:r>
              <a:rPr lang="en-US" dirty="0" err="1"/>
              <a:t>Gorau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gyfer</a:t>
            </a:r>
            <a:r>
              <a:rPr lang="en-US" dirty="0"/>
              <a:t> </a:t>
            </a:r>
            <a:r>
              <a:rPr lang="en-US" dirty="0" err="1"/>
              <a:t>Cynaliadwyedd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7D11C-6F22-742F-4650-54D37E66FD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435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b="1" noProof="0" dirty="0"/>
              <a:t>Nodiadau’r Athro:</a:t>
            </a:r>
            <a:endParaRPr lang="cy-GB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-GB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noProof="0" dirty="0"/>
              <a:t>Mae’r cyflwyniad hwn yn rhoi golwg ar yr Her Bumpunt. Bwriad hwn yw cyffroi’r disgyblion am archwilio eu syniadau a’u rhoi ar waith.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-GB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b="1" noProof="0" dirty="0"/>
              <a:t>Sylwch: </a:t>
            </a:r>
            <a:r>
              <a:rPr lang="cy-GB" noProof="0" dirty="0"/>
              <a:t>Defnyddiwch Ganllaw Geiriau’r Her Bumpunt trwy gydol y cyflwyniadau i roi esboniadau i’r disgyblion o’r holl dermau sy’n cael eu defnyddio yn ystod y rhaglen, fel ‘elw’.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1346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03A30-380D-35EB-9298-B633F9733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E4AF7F-1AA4-8A12-F702-2E10A2D77F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41A34B-58FE-405C-3340-4D12B4A15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-GB" b="1" noProof="0" dirty="0"/>
              <a:t>Nodiadau’r Athro: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Er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nad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oes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modd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cymryd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Gystadleuaeth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Genedlaethol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ddiwedd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yr Her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Bumpunt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mae’n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bwysig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meddwl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am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gystadleuaeth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o’r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dechrau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o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ystyried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pwyslais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gwobrau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Gofynnir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i’r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disgyblion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hefyd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gyflwyno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Llyfrau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Gwaith Her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Bumpunt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gwblhawyd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o’r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gofynion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ymgeisio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ond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bwriedir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i’r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rhain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gael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llenwi’n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raddol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ystod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4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wythnos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nesaf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Adnoddau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Ategol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y-GB" sz="1200" dirty="0"/>
              <a:t>Llyfr Gwaith yr Her Bumpunt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D9326C-A2BA-99A8-3AC9-01DB0706A0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593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C7158-61D9-1579-763F-0070998ED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92BB30-C180-795C-4887-178E04C972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0FB02F-95E7-7192-D9B2-3A1343625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-GB" b="1" noProof="0" dirty="0"/>
              <a:t>Nodiadau’r Athro: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b="1" dirty="0"/>
          </a:p>
          <a:p>
            <a:pPr algn="l"/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ogystal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â’r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wobr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hon,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mae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gennym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wobr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arall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i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ddathlu’r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Busnes</a:t>
            </a:r>
            <a:r>
              <a:rPr lang="en-US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Gorau</a:t>
            </a:r>
            <a:r>
              <a:rPr lang="en-US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yng</a:t>
            </a:r>
            <a:r>
              <a:rPr lang="en-US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Nghymru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!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Mae’r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meini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prawf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yr un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peth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union,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ond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mae’r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categori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hwn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ar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gael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i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ysgolion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yng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Nghymru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unig</a:t>
            </a:r>
            <a:r>
              <a:rPr lang="en-US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Er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nad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oes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modd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cymryd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Gystadleuaeth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Genedlaethol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ddiwedd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yr Her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Bumpunt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mae’n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bwysig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meddwl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am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gystadleuaeth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o’r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dechrau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o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ystyried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pwyslais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gwobrau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Gofynnir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i’r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disgyblion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hefyd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gyflwyno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Llyfrau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Gwaith Her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Bumpunt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gwblhawyd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o’r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gofynion</a:t>
            </a:r>
            <a:r>
              <a:rPr lang="en-GB" sz="1800" b="1" u="sng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u="sng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ymgeisio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ond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bwriedir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i’r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rhain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gael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llenwi’n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raddol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ystod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4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wythnos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nesaf</a:t>
            </a:r>
            <a:r>
              <a:rPr lang="en-GB" sz="1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Adnoddau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Ategol</a:t>
            </a:r>
            <a:r>
              <a:rPr lang="en-US" sz="1800" b="1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y-GB" sz="1200" dirty="0"/>
              <a:t>Llyfr Gwaith yr Her Bumpunt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y-GB" sz="1200" dirty="0"/>
              <a:t>Awgrymiadau Gorau ar gyfer Hysbysebu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y-GB" sz="1200" dirty="0"/>
              <a:t>Awgrymiadau Gorau ar gyfer Siopau Naid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8A771-480C-BF44-6BDE-2D1AF43A23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287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1933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F82C0-9A7E-4C9A-4867-18D9494F6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74E08C-17FF-5EC9-8A54-3BDA665192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7C57B8-B006-FEFC-F198-7A4AC8966F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421C7-744E-3C9A-599D-3BC848DAA3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3134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07584-4E87-D7EE-2C85-0986C6464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CF7243-DD19-FCCD-CE4A-DBA5512F4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F11CC1-281F-9EAE-D082-7A1F9C9290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4249A-772D-93D3-5522-38595B6CC9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0613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086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A0D56-E8E8-F2DE-E698-485476B80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265390-8CB0-C449-D238-ADA4E37A7E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B18BCF-578C-065E-CD30-6CFBC19B0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cy-GB" b="1" noProof="0" dirty="0"/>
              <a:t>Nodiadau’r Athro:</a:t>
            </a:r>
            <a:endParaRPr lang="cy-GB" noProof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cy-GB" noProof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cy-GB" noProof="0" dirty="0"/>
              <a:t>Gofynnwch i’r disgyblion pa fath o bethau/nodweddion fyddai’n gwneud i rywun fod yn entrepreneur da?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cy-GB" noProof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cy-GB" noProof="0" dirty="0"/>
              <a:t>Defnyddiwch y sleid nesaf i grynhoi eu syniadau am beth yw entrepreneur. Mae rhai syniadau’n cynnwys: cyfathrebwr da, datryswr problemau, cymerwr risgiau, parod i ddysgu, uchelgeisiol, creadigol, llawn symbyliad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cy-GB" noProof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cy-GB" b="1" noProof="0" dirty="0"/>
              <a:t>Sylwch: </a:t>
            </a:r>
            <a:r>
              <a:rPr lang="cy-GB" b="0" noProof="0" dirty="0"/>
              <a:t>Cofiwch ddefnyddio’r Canllaw Geiriau trwy gydol y cyflwyniadau i roi esboniadau </a:t>
            </a:r>
            <a:r>
              <a:rPr lang="cy-GB" noProof="0" dirty="0"/>
              <a:t>i’r disgyblion o’r holl dermau sy’n cael eu defnyddio, fel ‘cost’ ac ‘elw’</a:t>
            </a:r>
            <a:r>
              <a:rPr lang="cy-GB" b="0" noProof="0" dirty="0"/>
              <a:t>.</a:t>
            </a:r>
          </a:p>
          <a:p>
            <a:endParaRPr lang="cy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FD2F5-F280-2CD6-1F75-7AB566CF8D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410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FACF5-B249-119C-E99E-8AD74DB1E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A37361-62E4-3EF4-9B9C-13EB440CD7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FBCA18-3A30-5F52-2889-964AD8FA4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-GB" b="1" noProof="0" dirty="0"/>
              <a:t>Nodiadau’r Athro: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y-GB" b="1" noProof="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y-GB" noProof="0" dirty="0"/>
              <a:t>Bydd myfyrwyr yn datblygu eu sgiliau hanfodol trwy gydol yr her hon, gyda ffocws ar Wrando, Siarad, Datrys Problemau, Creadigrwydd, Anelu’n Uchel a Gwaith Tîm.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y-GB" noProof="0" dirty="0"/>
              <a:t>Mae’r sgiliau hyn yn bwysig ar gyfer addysg, gwaith a bywyd yn ehangach.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y-GB" noProof="0" dirty="0"/>
              <a:t>Enwch bob sgil fel eu bod yn gwybod amdanynt ac amlygwch eu pwysigrwydd mewn bywyd ac fel entrepreneuriaid.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y-GB" noProof="0" dirty="0"/>
              <a:t>Cwestiwn - ateb: Mae’r holl sgiliau hanfodol yn bwysig er mwyn bod yn entrepreneur ond, weithiau, rydyn ni’n defnyddio mwy o ambell un nag eraill.</a:t>
            </a:r>
          </a:p>
          <a:p>
            <a:endParaRPr lang="cy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23585B-FC62-AEF2-ED07-A8E068CB5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465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FE4C1-B479-21FA-C48D-42847CF20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AFB382-7AF2-0D0C-E118-74A078B090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087CE6-5A7A-FE7E-F465-5A55DC2CB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/>
              <a:t>Nodiadau’r</a:t>
            </a:r>
            <a:r>
              <a:rPr lang="en-US" b="1" dirty="0"/>
              <a:t> </a:t>
            </a:r>
            <a:r>
              <a:rPr lang="en-US" b="1" dirty="0" err="1"/>
              <a:t>Athro</a:t>
            </a:r>
            <a:r>
              <a:rPr lang="en-US" b="1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y-GB" noProof="0" dirty="0"/>
              <a:t>Bydd myfyrwyr yn datblygu eu sgiliau hanfodol trwy gydol yr her hon, gyda ffocws ar Wrando, Siarad, Datrys Problemau, Creadigrwydd, Anelu’n Uchel a Gwaith Tîm.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y-GB" noProof="0" dirty="0"/>
              <a:t>Mae’r sgiliau hyn yn bwysig ar gyfer addysg, gwaith a bywyd yn ehangach.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y-GB" noProof="0" dirty="0"/>
              <a:t>Enwch bob sgil fel eu bod yn gwybod amdanynt ac amlygwch eu pwysigrwydd mewn bywyd ac fel entrepreneuriaid.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y-GB" noProof="0" dirty="0"/>
              <a:t>Cwestiwn - ateb: Mae’r holl sgiliau hanfodol yn bwysig er mwyn bod yn entrepreneur ond, weithiau, rydyn ni’n defnyddio mwy o ambell un nag eraill.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lang="en-US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713D2-9FBE-38E9-F7D1-A35F8299BC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895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193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b="1" noProof="0" dirty="0"/>
              <a:t>Nodiadau’r Athro:</a:t>
            </a:r>
            <a:endParaRPr lang="cy-GB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-GB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noProof="0" dirty="0"/>
              <a:t>Cyn i ni orffen y sesiwn, beth am i ni glywed ychydig mwy o gyngor ac awgrymiadau gan entrepreneuriaid ifanc. Byddwch chi’n gallu defnyddio’r rhain yn eich Her Bumpunt ar ôl i chi ddechrau arni. </a:t>
            </a:r>
          </a:p>
          <a:p>
            <a:endParaRPr lang="cy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348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5C395-74E9-AAFE-8260-DD055741A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F3A5E8-F0CD-B509-088D-0F6EC3DA96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242805-7167-C883-7F93-CDDF1D2D89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35965-1880-FA21-EF07-60997817C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700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486C3-24B7-710B-7625-C50E67C7B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810A99-FACA-3A2A-37A5-36C9CFC83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C6706A-B99D-1CE1-C478-F9A6442100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F456E-9465-CDFE-88A0-9CB172C200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688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2.sv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: 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774ED51C-726A-A432-5BD4-B5756263793B}"/>
              </a:ext>
            </a:extLst>
          </p:cNvPr>
          <p:cNvSpPr>
            <a:spLocks/>
          </p:cNvSpPr>
          <p:nvPr userDrawn="1"/>
        </p:nvSpPr>
        <p:spPr>
          <a:xfrm>
            <a:off x="0" y="-6178"/>
            <a:ext cx="12192000" cy="56043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1BA5102-595B-ADCF-E752-222B2858A4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125" y="2350539"/>
            <a:ext cx="7905750" cy="1255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800" b="1" i="0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F2A1BD8E-D05F-7714-86C0-8C75B878BF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3125" y="3682926"/>
            <a:ext cx="7905749" cy="3763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i="0"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6" name="YE Logo">
            <a:extLst>
              <a:ext uri="{FF2B5EF4-FFF2-40B4-BE49-F238E27FC236}">
                <a16:creationId xmlns:a16="http://schemas.microsoft.com/office/drawing/2014/main" id="{658105A3-0422-B848-44EF-22940F94C2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8876" y="5680986"/>
            <a:ext cx="2103594" cy="115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61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-7">
    <p:bg>
      <p:bgPr>
        <a:solidFill>
          <a:srgbClr val="BBD1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FC6D11-46BE-7542-8DA4-F93D1039D70F}"/>
              </a:ext>
            </a:extLst>
          </p:cNvPr>
          <p:cNvSpPr txBox="1"/>
          <p:nvPr userDrawn="1"/>
        </p:nvSpPr>
        <p:spPr>
          <a:xfrm>
            <a:off x="7611762" y="4683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5A0DA9C3-B5FC-74D0-BB2B-D8FADA008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448" y="2668400"/>
            <a:ext cx="5735752" cy="1725520"/>
          </a:xfrm>
        </p:spPr>
        <p:txBody>
          <a:bodyPr tIns="91440" bIns="91440" anchor="ctr" anchorCtr="0">
            <a:noAutofit/>
          </a:bodyPr>
          <a:lstStyle>
            <a:lvl1pPr>
              <a:lnSpc>
                <a:spcPct val="100000"/>
              </a:lnSpc>
              <a:defRPr sz="5000" b="1" i="0" cap="none" baseline="0">
                <a:solidFill>
                  <a:srgbClr val="22404D"/>
                </a:solidFill>
                <a:latin typeface="Montserrat ExtraBold" pitchFamily="2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5C06A50-D9E6-4290-26BE-04AC1681C5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4448" y="4597486"/>
            <a:ext cx="5735752" cy="1942462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5" name="Picture 4" hidden="1">
            <a:extLst>
              <a:ext uri="{FF2B5EF4-FFF2-40B4-BE49-F238E27FC236}">
                <a16:creationId xmlns:a16="http://schemas.microsoft.com/office/drawing/2014/main" id="{8CD89AF2-18D6-3B66-3421-398E326C62EF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9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Section Title-1a">
    <p:bg>
      <p:bgPr>
        <a:solidFill>
          <a:srgbClr val="224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>
            <a:extLst>
              <a:ext uri="{FF2B5EF4-FFF2-40B4-BE49-F238E27FC236}">
                <a16:creationId xmlns:a16="http://schemas.microsoft.com/office/drawing/2014/main" id="{CCA32D2A-6CB1-B0A4-E9D9-233835EB9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772581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rgbClr val="00C0CA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242BACFC-9748-A501-4565-E4CB7D3499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367214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00C0CA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BDB520-0A91-3CD9-986B-5C3517F4BB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21129" y="6248913"/>
            <a:ext cx="371475" cy="4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43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ection Title-7b">
    <p:bg>
      <p:bgPr>
        <a:solidFill>
          <a:srgbClr val="BBD1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2C6E0A9C-E905-2447-B5A7-A24EEC3005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7313" y="-16339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63BD2E8-8758-340F-0C88-A88540518A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7073" y="1918044"/>
            <a:ext cx="5504687" cy="2630283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endParaRPr lang="en-US" dirty="0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2F112F5F-9231-0914-12D0-91F366503C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073" y="667756"/>
            <a:ext cx="5504687" cy="719456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00000"/>
              </a:lnSpc>
              <a:defRPr sz="4000" b="1" i="0">
                <a:solidFill>
                  <a:srgbClr val="22404D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ABD8E5-5A31-AFA6-ABE3-660E80C06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75931" y="6245225"/>
            <a:ext cx="370800" cy="4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55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-Narrow Header-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160D03-10D1-F543-8A4B-F903DEA927B1}"/>
              </a:ext>
            </a:extLst>
          </p:cNvPr>
          <p:cNvSpPr/>
          <p:nvPr userDrawn="1"/>
        </p:nvSpPr>
        <p:spPr>
          <a:xfrm>
            <a:off x="0" y="2"/>
            <a:ext cx="12192000" cy="1212572"/>
          </a:xfrm>
          <a:prstGeom prst="rect">
            <a:avLst/>
          </a:prstGeom>
          <a:solidFill>
            <a:srgbClr val="BBD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 dirty="0">
              <a:latin typeface="Montserrat SemiBold" pitchFamily="2" charset="77"/>
            </a:endParaRP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5B1D7790-A96D-0B4B-9276-1E588F5A7C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319494"/>
            <a:ext cx="10062633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000" b="1" i="0">
                <a:solidFill>
                  <a:srgbClr val="22404D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01EB1E-4269-534F-99E1-C4C3B85950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1537253"/>
            <a:ext cx="11070858" cy="4751788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4B30B9-B4C0-6E02-3E52-383A394554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4879" y="325275"/>
            <a:ext cx="479859" cy="60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68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ection Title-7a">
    <p:bg>
      <p:bgPr>
        <a:solidFill>
          <a:srgbClr val="BBD1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2C6E0A9C-E905-2447-B5A7-A24EEC3005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3D5B8A1-1F5B-F183-7F63-0EE99DC1E7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918044"/>
            <a:ext cx="5504687" cy="2630283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endParaRPr lang="en-US" dirty="0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2A1888FC-F9DB-9D56-2A3B-1648E920FF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667756"/>
            <a:ext cx="5504687" cy="719456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00000"/>
              </a:lnSpc>
              <a:defRPr sz="4000" b="1" i="0">
                <a:solidFill>
                  <a:srgbClr val="22404D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F507BF-6F8E-E01C-B7FE-BAEAD6C0D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21129" y="6248913"/>
            <a:ext cx="370800" cy="4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95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: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m">
            <a:extLst>
              <a:ext uri="{FF2B5EF4-FFF2-40B4-BE49-F238E27FC236}">
                <a16:creationId xmlns:a16="http://schemas.microsoft.com/office/drawing/2014/main" id="{15FF26FD-CC03-0568-927E-F2024D821902}"/>
              </a:ext>
            </a:extLst>
          </p:cNvPr>
          <p:cNvSpPr/>
          <p:nvPr userDrawn="1"/>
        </p:nvSpPr>
        <p:spPr>
          <a:xfrm>
            <a:off x="0" y="0"/>
            <a:ext cx="34684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F12F2ADC-3A97-741C-5A9C-AD84FAA74D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00149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j-lt"/>
              </a:defRPr>
            </a:lvl1pPr>
          </a:lstStyle>
          <a:p>
            <a:r>
              <a:rPr lang="en-GB">
                <a:latin typeface="Poppins ExtraBold" panose="00000900000000000000" pitchFamily="2" charset="0"/>
                <a:cs typeface="Poppins ExtraBold" panose="00000900000000000000" pitchFamily="2" charset="0"/>
              </a:rPr>
              <a:t>Title</a:t>
            </a:r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6523A08F-D6D8-0635-BD5C-39E6131584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511930"/>
            <a:ext cx="10515600" cy="4999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80687312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: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7070BD73-3EA6-1194-9944-E3A4574DC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4771293" cy="784664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j-lt"/>
              </a:defRPr>
            </a:lvl1pPr>
          </a:lstStyle>
          <a:p>
            <a:r>
              <a:rPr lang="en-GB">
                <a:latin typeface="Poppins ExtraBold" panose="00000900000000000000" pitchFamily="2" charset="0"/>
                <a:cs typeface="Poppins ExtraBold" panose="00000900000000000000" pitchFamily="2" charset="0"/>
              </a:rPr>
              <a:t>Title</a:t>
            </a:r>
          </a:p>
        </p:txBody>
      </p:sp>
      <p:sp>
        <p:nvSpPr>
          <p:cNvPr id="8" name="Trim">
            <a:extLst>
              <a:ext uri="{FF2B5EF4-FFF2-40B4-BE49-F238E27FC236}">
                <a16:creationId xmlns:a16="http://schemas.microsoft.com/office/drawing/2014/main" id="{B58BD8CA-8C9E-8767-3C6C-31ED2576EAE6}"/>
              </a:ext>
            </a:extLst>
          </p:cNvPr>
          <p:cNvSpPr/>
          <p:nvPr userDrawn="1"/>
        </p:nvSpPr>
        <p:spPr>
          <a:xfrm>
            <a:off x="0" y="0"/>
            <a:ext cx="34684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89F038CC-94E9-24B4-60FD-06F814999C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511930"/>
            <a:ext cx="4772025" cy="4999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Insert text</a:t>
            </a:r>
          </a:p>
        </p:txBody>
      </p:sp>
      <p:sp>
        <p:nvSpPr>
          <p:cNvPr id="2" name="Image Frame">
            <a:extLst>
              <a:ext uri="{FF2B5EF4-FFF2-40B4-BE49-F238E27FC236}">
                <a16:creationId xmlns:a16="http://schemas.microsoft.com/office/drawing/2014/main" id="{EFD8DC31-F94C-3BE8-4D20-82470F1C96BB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31890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: Lef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ck">
            <a:extLst>
              <a:ext uri="{FF2B5EF4-FFF2-40B4-BE49-F238E27FC236}">
                <a16:creationId xmlns:a16="http://schemas.microsoft.com/office/drawing/2014/main" id="{2889D4D5-FE49-1724-4711-EDD0222DCFF3}"/>
              </a:ext>
            </a:extLst>
          </p:cNvPr>
          <p:cNvSpPr>
            <a:spLocks/>
          </p:cNvSpPr>
          <p:nvPr/>
        </p:nvSpPr>
        <p:spPr>
          <a:xfrm>
            <a:off x="0" y="0"/>
            <a:ext cx="30492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D49A407-9FCC-CBE1-5828-1354FD4995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074" y="293688"/>
            <a:ext cx="2590201" cy="26590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  <p:sp>
        <p:nvSpPr>
          <p:cNvPr id="10" name="Image">
            <a:extLst>
              <a:ext uri="{FF2B5EF4-FFF2-40B4-BE49-F238E27FC236}">
                <a16:creationId xmlns:a16="http://schemas.microsoft.com/office/drawing/2014/main" id="{DBF8EDD1-CC82-1E9D-0651-0154E6F940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58813" y="4405313"/>
            <a:ext cx="1720850" cy="1730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GB"/>
              <a:t>Insert image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90D4273-2C9C-AEF3-619A-3262BD485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7065" y="365125"/>
            <a:ext cx="7786734" cy="900149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j-lt"/>
              </a:defRPr>
            </a:lvl1pPr>
          </a:lstStyle>
          <a:p>
            <a:r>
              <a:rPr lang="en-GB">
                <a:latin typeface="Poppins ExtraBold" panose="00000900000000000000" pitchFamily="2" charset="0"/>
                <a:cs typeface="Poppins ExtraBold" panose="00000900000000000000" pitchFamily="2" charset="0"/>
              </a:rPr>
              <a:t>Title</a:t>
            </a: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EB30C912-7349-99C9-7BB4-13B92C1F90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67065" y="1511930"/>
            <a:ext cx="7786734" cy="4999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382502051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: Progre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lock 4">
            <a:extLst>
              <a:ext uri="{FF2B5EF4-FFF2-40B4-BE49-F238E27FC236}">
                <a16:creationId xmlns:a16="http://schemas.microsoft.com/office/drawing/2014/main" id="{68535C6B-90BA-3D14-0A25-AF68FFAEB13D}"/>
              </a:ext>
            </a:extLst>
          </p:cNvPr>
          <p:cNvSpPr>
            <a:spLocks/>
          </p:cNvSpPr>
          <p:nvPr/>
        </p:nvSpPr>
        <p:spPr>
          <a:xfrm>
            <a:off x="9142801" y="0"/>
            <a:ext cx="30492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Image 4">
            <a:extLst>
              <a:ext uri="{FF2B5EF4-FFF2-40B4-BE49-F238E27FC236}">
                <a16:creationId xmlns:a16="http://schemas.microsoft.com/office/drawing/2014/main" id="{8D8AB2B2-4AD7-52D4-3551-F0536B74B3E8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828847" y="4397268"/>
            <a:ext cx="1742400" cy="1741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Icon...</a:t>
            </a:r>
          </a:p>
        </p:txBody>
      </p:sp>
      <p:sp>
        <p:nvSpPr>
          <p:cNvPr id="21" name="Text 4">
            <a:extLst>
              <a:ext uri="{FF2B5EF4-FFF2-40B4-BE49-F238E27FC236}">
                <a16:creationId xmlns:a16="http://schemas.microsoft.com/office/drawing/2014/main" id="{69D332FD-2403-4AC7-8598-8BA7B50228B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11358" y="884236"/>
            <a:ext cx="2512088" cy="3286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Body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8033A518-ECB4-2DD8-084E-0F726B0F4E1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411357" y="220661"/>
            <a:ext cx="2512088" cy="498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en-GB"/>
          </a:p>
        </p:txBody>
      </p:sp>
      <p:sp>
        <p:nvSpPr>
          <p:cNvPr id="8" name="Block 3">
            <a:extLst>
              <a:ext uri="{FF2B5EF4-FFF2-40B4-BE49-F238E27FC236}">
                <a16:creationId xmlns:a16="http://schemas.microsoft.com/office/drawing/2014/main" id="{D8025E56-429A-4D30-CF15-308649131809}"/>
              </a:ext>
            </a:extLst>
          </p:cNvPr>
          <p:cNvSpPr>
            <a:spLocks/>
          </p:cNvSpPr>
          <p:nvPr userDrawn="1"/>
        </p:nvSpPr>
        <p:spPr>
          <a:xfrm>
            <a:off x="6093602" y="0"/>
            <a:ext cx="3049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mage 3">
            <a:extLst>
              <a:ext uri="{FF2B5EF4-FFF2-40B4-BE49-F238E27FC236}">
                <a16:creationId xmlns:a16="http://schemas.microsoft.com/office/drawing/2014/main" id="{4D5F8CDE-6793-FCFD-2117-4C4669B3C67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768843" y="4397268"/>
            <a:ext cx="1742400" cy="1741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Icon...</a:t>
            </a:r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495949CC-2A94-443A-DB10-C97035E718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51354" y="884236"/>
            <a:ext cx="2512088" cy="3286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Body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77F8B4B4-4087-5FAE-E034-95E21FD73FE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51353" y="220661"/>
            <a:ext cx="2512088" cy="498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en-GB"/>
          </a:p>
        </p:txBody>
      </p:sp>
      <p:sp>
        <p:nvSpPr>
          <p:cNvPr id="7" name="Block 2">
            <a:extLst>
              <a:ext uri="{FF2B5EF4-FFF2-40B4-BE49-F238E27FC236}">
                <a16:creationId xmlns:a16="http://schemas.microsoft.com/office/drawing/2014/main" id="{42765338-E825-8247-13CF-8945C88359B5}"/>
              </a:ext>
            </a:extLst>
          </p:cNvPr>
          <p:cNvSpPr>
            <a:spLocks/>
          </p:cNvSpPr>
          <p:nvPr/>
        </p:nvSpPr>
        <p:spPr>
          <a:xfrm>
            <a:off x="3049199" y="0"/>
            <a:ext cx="3049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mage 2">
            <a:extLst>
              <a:ext uri="{FF2B5EF4-FFF2-40B4-BE49-F238E27FC236}">
                <a16:creationId xmlns:a16="http://schemas.microsoft.com/office/drawing/2014/main" id="{F818BB13-770A-5875-BDCF-761C294CA279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724442" y="4397268"/>
            <a:ext cx="1742400" cy="1741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Icon...</a:t>
            </a:r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0D24FF3B-1FBA-90FD-E4E8-48554EE2B4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06953" y="884236"/>
            <a:ext cx="2512088" cy="3286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Body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FAF7E38D-112D-9A77-77DA-773F5750B6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06952" y="220661"/>
            <a:ext cx="2512088" cy="498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en-GB"/>
          </a:p>
        </p:txBody>
      </p:sp>
      <p:sp>
        <p:nvSpPr>
          <p:cNvPr id="6" name="Block 1">
            <a:extLst>
              <a:ext uri="{FF2B5EF4-FFF2-40B4-BE49-F238E27FC236}">
                <a16:creationId xmlns:a16="http://schemas.microsoft.com/office/drawing/2014/main" id="{79548AFF-DA47-DF48-BEDE-10AB1F1D72B3}"/>
              </a:ext>
            </a:extLst>
          </p:cNvPr>
          <p:cNvSpPr>
            <a:spLocks/>
          </p:cNvSpPr>
          <p:nvPr/>
        </p:nvSpPr>
        <p:spPr>
          <a:xfrm>
            <a:off x="0" y="0"/>
            <a:ext cx="30492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Image 1">
            <a:extLst>
              <a:ext uri="{FF2B5EF4-FFF2-40B4-BE49-F238E27FC236}">
                <a16:creationId xmlns:a16="http://schemas.microsoft.com/office/drawing/2014/main" id="{A40E94CF-BB6E-9B42-7EFE-60DC02AF8FBB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>
          <a:xfrm>
            <a:off x="648602" y="4397270"/>
            <a:ext cx="1742400" cy="1741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Icon...</a:t>
            </a:r>
          </a:p>
        </p:txBody>
      </p:sp>
      <p:sp>
        <p:nvSpPr>
          <p:cNvPr id="50" name="Text 1">
            <a:extLst>
              <a:ext uri="{FF2B5EF4-FFF2-40B4-BE49-F238E27FC236}">
                <a16:creationId xmlns:a16="http://schemas.microsoft.com/office/drawing/2014/main" id="{34EEF874-632E-0EBC-5F6E-3250076CDFE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31113" y="884238"/>
            <a:ext cx="2512088" cy="3286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Body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7BE02702-E456-DA8C-F58D-73EA9E07C55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31112" y="220663"/>
            <a:ext cx="2512088" cy="498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43689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8AFF3ECB-C40E-2505-BF53-84C64D3B6F60}"/>
              </a:ext>
            </a:extLst>
          </p:cNvPr>
          <p:cNvSpPr/>
          <p:nvPr userDrawn="1"/>
        </p:nvSpPr>
        <p:spPr>
          <a:xfrm>
            <a:off x="0" y="-1"/>
            <a:ext cx="12192000" cy="56043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760871F8-A71A-57F7-E270-3F39E2CB39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125" y="2350539"/>
            <a:ext cx="7905750" cy="1255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8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71BC1860-2A8C-37F5-B874-2F2D5D7FF2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3125" y="3682926"/>
            <a:ext cx="7905749" cy="3763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5" name="YE Logo">
            <a:extLst>
              <a:ext uri="{FF2B5EF4-FFF2-40B4-BE49-F238E27FC236}">
                <a16:creationId xmlns:a16="http://schemas.microsoft.com/office/drawing/2014/main" id="{4B5267C0-AE45-397E-9551-7B2A68AD8E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8876" y="5680986"/>
            <a:ext cx="2103594" cy="115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46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1039C382-4603-EC78-5F02-9BA6A611F4C0}"/>
              </a:ext>
            </a:extLst>
          </p:cNvPr>
          <p:cNvSpPr>
            <a:spLocks/>
          </p:cNvSpPr>
          <p:nvPr userDrawn="1"/>
        </p:nvSpPr>
        <p:spPr>
          <a:xfrm>
            <a:off x="0" y="-1"/>
            <a:ext cx="12192000" cy="5604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71BC1860-2A8C-37F5-B874-2F2D5D7FF2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3441" y="2292075"/>
            <a:ext cx="8725117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Blurb</a:t>
            </a:r>
          </a:p>
        </p:txBody>
      </p:sp>
      <p:sp>
        <p:nvSpPr>
          <p:cNvPr id="3" name="QR Code">
            <a:extLst>
              <a:ext uri="{FF2B5EF4-FFF2-40B4-BE49-F238E27FC236}">
                <a16:creationId xmlns:a16="http://schemas.microsoft.com/office/drawing/2014/main" id="{854E0EEB-7986-2362-B8F7-A6F01B3E7F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 hasCustomPrompt="1"/>
          </p:nvPr>
        </p:nvSpPr>
        <p:spPr>
          <a:xfrm>
            <a:off x="5354096" y="3611955"/>
            <a:ext cx="1483806" cy="14838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QR Code</a:t>
            </a:r>
          </a:p>
        </p:txBody>
      </p:sp>
      <p:pic>
        <p:nvPicPr>
          <p:cNvPr id="5" name="Arrow" descr="Arrow: Rotate right with solid fill">
            <a:extLst>
              <a:ext uri="{FF2B5EF4-FFF2-40B4-BE49-F238E27FC236}">
                <a16:creationId xmlns:a16="http://schemas.microsoft.com/office/drawing/2014/main" id="{212A8467-172B-6197-4451-11B2967CDB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7096202" y="3361335"/>
            <a:ext cx="914400" cy="914400"/>
          </a:xfrm>
          <a:prstGeom prst="rect">
            <a:avLst/>
          </a:prstGeom>
        </p:spPr>
      </p:pic>
      <p:sp>
        <p:nvSpPr>
          <p:cNvPr id="11" name="Title">
            <a:extLst>
              <a:ext uri="{FF2B5EF4-FFF2-40B4-BE49-F238E27FC236}">
                <a16:creationId xmlns:a16="http://schemas.microsoft.com/office/drawing/2014/main" id="{3552977B-31EE-47AE-2E34-65E984534C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3441" y="881428"/>
            <a:ext cx="8725117" cy="1255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CALL TO ACTION</a:t>
            </a:r>
          </a:p>
        </p:txBody>
      </p:sp>
      <p:pic>
        <p:nvPicPr>
          <p:cNvPr id="6" name="YE Logo">
            <a:extLst>
              <a:ext uri="{FF2B5EF4-FFF2-40B4-BE49-F238E27FC236}">
                <a16:creationId xmlns:a16="http://schemas.microsoft.com/office/drawing/2014/main" id="{933A2CA0-65A5-D0AC-C392-5DAC681C93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8876" y="5680986"/>
            <a:ext cx="2103594" cy="11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02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101C4AFF-20A5-9241-88EE-8A8E31EF0E0B}"/>
              </a:ext>
            </a:extLst>
          </p:cNvPr>
          <p:cNvSpPr/>
          <p:nvPr userDrawn="1"/>
        </p:nvSpPr>
        <p:spPr>
          <a:xfrm>
            <a:off x="0" y="0"/>
            <a:ext cx="12192000" cy="5604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Social Media Block">
            <a:extLst>
              <a:ext uri="{FF2B5EF4-FFF2-40B4-BE49-F238E27FC236}">
                <a16:creationId xmlns:a16="http://schemas.microsoft.com/office/drawing/2014/main" id="{90A1717A-5BD6-EEB8-320B-C4E114FAAE2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6767624" y="1690688"/>
            <a:ext cx="3984676" cy="2737962"/>
            <a:chOff x="6767624" y="1690688"/>
            <a:chExt cx="3984676" cy="2737962"/>
          </a:xfrm>
        </p:grpSpPr>
        <p:sp>
          <p:nvSpPr>
            <p:cNvPr id="23" name="Facebook">
              <a:extLst>
                <a:ext uri="{FF2B5EF4-FFF2-40B4-BE49-F238E27FC236}">
                  <a16:creationId xmlns:a16="http://schemas.microsoft.com/office/drawing/2014/main" id="{87405F54-1B83-FF68-6610-FD148F78CF5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242824" y="1789684"/>
              <a:ext cx="3509476" cy="38027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2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Young Enterprise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GB" sz="2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6" name="Facebook Logo" descr="A black letter f in a white circle&#10;&#10;Description automatically generated">
              <a:extLst>
                <a:ext uri="{FF2B5EF4-FFF2-40B4-BE49-F238E27FC236}">
                  <a16:creationId xmlns:a16="http://schemas.microsoft.com/office/drawing/2014/main" id="{130DDC43-9B72-F29D-3611-B8336BDB9DC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72" y="1690688"/>
              <a:ext cx="475655" cy="475655"/>
            </a:xfrm>
            <a:prstGeom prst="rect">
              <a:avLst/>
            </a:prstGeom>
          </p:spPr>
        </p:pic>
        <p:sp>
          <p:nvSpPr>
            <p:cNvPr id="24" name="X">
              <a:extLst>
                <a:ext uri="{FF2B5EF4-FFF2-40B4-BE49-F238E27FC236}">
                  <a16:creationId xmlns:a16="http://schemas.microsoft.com/office/drawing/2014/main" id="{B97DBB49-E309-2727-1F9A-E45A938BB92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242824" y="2894016"/>
              <a:ext cx="3509476" cy="38027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200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@youngenterprise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GB" sz="20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7" name="X Logo" descr="A black and white logo&#10;&#10;Description automatically generated">
              <a:extLst>
                <a:ext uri="{FF2B5EF4-FFF2-40B4-BE49-F238E27FC236}">
                  <a16:creationId xmlns:a16="http://schemas.microsoft.com/office/drawing/2014/main" id="{D04463B1-1721-E814-5C3D-BEFD908C4B2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624" y="2840075"/>
              <a:ext cx="475655" cy="475655"/>
            </a:xfrm>
            <a:prstGeom prst="rect">
              <a:avLst/>
            </a:prstGeom>
          </p:spPr>
        </p:pic>
        <p:sp>
          <p:nvSpPr>
            <p:cNvPr id="25" name="Instagram">
              <a:extLst>
                <a:ext uri="{FF2B5EF4-FFF2-40B4-BE49-F238E27FC236}">
                  <a16:creationId xmlns:a16="http://schemas.microsoft.com/office/drawing/2014/main" id="{1AFC1BA7-C8B1-6041-2175-1C51939E379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242824" y="3439707"/>
              <a:ext cx="3509476" cy="38027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200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@youngenterpriseuk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GB" sz="20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8" name="Instagram Logo" descr="A logo of a camera&#10;&#10;Description automatically generated">
              <a:extLst>
                <a:ext uri="{FF2B5EF4-FFF2-40B4-BE49-F238E27FC236}">
                  <a16:creationId xmlns:a16="http://schemas.microsoft.com/office/drawing/2014/main" id="{E7119933-39D9-E3E2-73BB-947B1C1A841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624" y="3396990"/>
              <a:ext cx="475200" cy="475200"/>
            </a:xfrm>
            <a:prstGeom prst="rect">
              <a:avLst/>
            </a:prstGeom>
          </p:spPr>
        </p:pic>
        <p:sp>
          <p:nvSpPr>
            <p:cNvPr id="26" name="TikTok">
              <a:extLst>
                <a:ext uri="{FF2B5EF4-FFF2-40B4-BE49-F238E27FC236}">
                  <a16:creationId xmlns:a16="http://schemas.microsoft.com/office/drawing/2014/main" id="{40DB099A-15BD-E31B-A22B-9797F0FFEA5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242824" y="4001141"/>
              <a:ext cx="3509476" cy="38027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200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@youngenterprise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GB" sz="20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9" name="TikTok Logo" descr="A black and white logo&#10;&#10;Description automatically generated">
              <a:extLst>
                <a:ext uri="{FF2B5EF4-FFF2-40B4-BE49-F238E27FC236}">
                  <a16:creationId xmlns:a16="http://schemas.microsoft.com/office/drawing/2014/main" id="{168ABF67-4C7D-787C-C442-FBC17807BB5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624" y="3953450"/>
              <a:ext cx="475200" cy="475200"/>
            </a:xfrm>
            <a:prstGeom prst="rect">
              <a:avLst/>
            </a:prstGeom>
          </p:spPr>
        </p:pic>
        <p:sp>
          <p:nvSpPr>
            <p:cNvPr id="27" name="LinkedIn">
              <a:extLst>
                <a:ext uri="{FF2B5EF4-FFF2-40B4-BE49-F238E27FC236}">
                  <a16:creationId xmlns:a16="http://schemas.microsoft.com/office/drawing/2014/main" id="{EC9327E1-AECB-450D-E1EF-C4F50FEBC67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242824" y="2364863"/>
              <a:ext cx="3509476" cy="38027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2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Young Enterprise UK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GB" sz="2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28" name="LinkedIn Logo" descr="A black and white logo&#10;&#10;Description automatically generated">
              <a:extLst>
                <a:ext uri="{FF2B5EF4-FFF2-40B4-BE49-F238E27FC236}">
                  <a16:creationId xmlns:a16="http://schemas.microsoft.com/office/drawing/2014/main" id="{7BFB1A71-E050-B665-9087-C6D8F60F175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624" y="2263802"/>
              <a:ext cx="475200" cy="475200"/>
            </a:xfrm>
            <a:prstGeom prst="rect">
              <a:avLst/>
            </a:prstGeom>
          </p:spPr>
        </p:pic>
      </p:grpSp>
      <p:grpSp>
        <p:nvGrpSpPr>
          <p:cNvPr id="8" name="Email Block">
            <a:extLst>
              <a:ext uri="{FF2B5EF4-FFF2-40B4-BE49-F238E27FC236}">
                <a16:creationId xmlns:a16="http://schemas.microsoft.com/office/drawing/2014/main" id="{43519230-1FF5-6347-0C5A-617D4BCDF8C2}"/>
              </a:ext>
            </a:extLst>
          </p:cNvPr>
          <p:cNvGrpSpPr>
            <a:grpSpLocks/>
          </p:cNvGrpSpPr>
          <p:nvPr userDrawn="1"/>
        </p:nvGrpSpPr>
        <p:grpSpPr>
          <a:xfrm>
            <a:off x="835152" y="1691143"/>
            <a:ext cx="4049930" cy="475200"/>
            <a:chOff x="835152" y="1691143"/>
            <a:chExt cx="4049930" cy="475200"/>
          </a:xfrm>
        </p:grpSpPr>
        <p:sp>
          <p:nvSpPr>
            <p:cNvPr id="12" name="Email">
              <a:extLst>
                <a:ext uri="{FF2B5EF4-FFF2-40B4-BE49-F238E27FC236}">
                  <a16:creationId xmlns:a16="http://schemas.microsoft.com/office/drawing/2014/main" id="{CBBEDFD0-3C85-F82E-6921-07FDFCCE11D2}"/>
                </a:ext>
              </a:extLst>
            </p:cNvPr>
            <p:cNvSpPr>
              <a:spLocks noGrp="1"/>
            </p:cNvSpPr>
            <p:nvPr>
              <p:ph type="body" sz="quarter" idx="11" hasCustomPrompt="1"/>
            </p:nvPr>
          </p:nvSpPr>
          <p:spPr>
            <a:xfrm>
              <a:off x="1407837" y="1797880"/>
              <a:ext cx="3477245" cy="266700"/>
            </a:xfrm>
            <a:prstGeom prst="rect">
              <a:avLst/>
            </a:prstGeom>
          </p:spPr>
          <p:txBody>
            <a:bodyPr/>
            <a:lstStyle>
              <a:lvl1pPr marL="0" indent="0">
                <a:buNone/>
                <a:defRPr sz="2000"/>
              </a:lvl1pPr>
            </a:lstStyle>
            <a:p>
              <a:r>
                <a:rPr lang="en-GB" dirty="0"/>
                <a:t>info@10xchallenge.org.uk</a:t>
              </a:r>
            </a:p>
          </p:txBody>
        </p:sp>
        <p:pic>
          <p:nvPicPr>
            <p:cNvPr id="20" name="Email Image" descr="A white square with a black background&#10;&#10;Description automatically generated">
              <a:extLst>
                <a:ext uri="{FF2B5EF4-FFF2-40B4-BE49-F238E27FC236}">
                  <a16:creationId xmlns:a16="http://schemas.microsoft.com/office/drawing/2014/main" id="{25C5CA2B-B112-08E7-4AB7-4190DD7F6F7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52" y="1691143"/>
              <a:ext cx="475200" cy="475200"/>
            </a:xfrm>
            <a:prstGeom prst="rect">
              <a:avLst/>
            </a:prstGeom>
          </p:spPr>
        </p:pic>
      </p:grpSp>
      <p:pic>
        <p:nvPicPr>
          <p:cNvPr id="31" name="Arrow" descr="Arrow: Rotate right with solid fill">
            <a:extLst>
              <a:ext uri="{FF2B5EF4-FFF2-40B4-BE49-F238E27FC236}">
                <a16:creationId xmlns:a16="http://schemas.microsoft.com/office/drawing/2014/main" id="{308CEF9A-D749-1F16-0674-84ED2DAFC6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4445882" y="2380574"/>
            <a:ext cx="914400" cy="914400"/>
          </a:xfrm>
          <a:prstGeom prst="rect">
            <a:avLst/>
          </a:prstGeom>
        </p:spPr>
      </p:pic>
      <p:sp>
        <p:nvSpPr>
          <p:cNvPr id="6" name="QR Code">
            <a:extLst>
              <a:ext uri="{FF2B5EF4-FFF2-40B4-BE49-F238E27FC236}">
                <a16:creationId xmlns:a16="http://schemas.microsoft.com/office/drawing/2014/main" id="{EDF0451C-19BD-3030-19AE-F91B7429D8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 hasCustomPrompt="1"/>
          </p:nvPr>
        </p:nvSpPr>
        <p:spPr>
          <a:xfrm>
            <a:off x="2813568" y="2897607"/>
            <a:ext cx="1483806" cy="14838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QR Code</a:t>
            </a:r>
          </a:p>
        </p:txBody>
      </p:sp>
      <p:sp>
        <p:nvSpPr>
          <p:cNvPr id="4" name="Reg Text">
            <a:extLst>
              <a:ext uri="{FF2B5EF4-FFF2-40B4-BE49-F238E27FC236}">
                <a16:creationId xmlns:a16="http://schemas.microsoft.com/office/drawing/2014/main" id="{F99E73E2-8504-C567-B55B-628CEAC8B0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7836" y="2288299"/>
            <a:ext cx="3477246" cy="26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 dirty="0"/>
              <a:t>Sign up to our mailing list!</a:t>
            </a:r>
          </a:p>
        </p:txBody>
      </p:sp>
      <p:pic>
        <p:nvPicPr>
          <p:cNvPr id="10" name="Reg Image" descr="Megaphone with solid fill">
            <a:extLst>
              <a:ext uri="{FF2B5EF4-FFF2-40B4-BE49-F238E27FC236}">
                <a16:creationId xmlns:a16="http://schemas.microsoft.com/office/drawing/2014/main" id="{77EB7194-54CB-3CA5-D2F0-62B03E4AA3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2105" y="2180762"/>
            <a:ext cx="475200" cy="475200"/>
          </a:xfrm>
          <a:prstGeom prst="rect">
            <a:avLst/>
          </a:prstGeom>
        </p:spPr>
      </p:pic>
      <p:pic>
        <p:nvPicPr>
          <p:cNvPr id="5" name="YE Logo">
            <a:extLst>
              <a:ext uri="{FF2B5EF4-FFF2-40B4-BE49-F238E27FC236}">
                <a16:creationId xmlns:a16="http://schemas.microsoft.com/office/drawing/2014/main" id="{BCF24458-9848-49C9-66F7-989EEC3887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8876" y="5680986"/>
            <a:ext cx="2103594" cy="1151065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1384642C-D16E-7A00-596B-E243BC3584D1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5932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latin typeface="+mj-lt"/>
              </a:rPr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1412831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00461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3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0" r:id="rId2"/>
    <p:sldLayoutId id="2147483654" r:id="rId3"/>
    <p:sldLayoutId id="2147483705" r:id="rId4"/>
    <p:sldLayoutId id="2147483713" r:id="rId5"/>
    <p:sldLayoutId id="2147483698" r:id="rId6"/>
    <p:sldLayoutId id="2147483700" r:id="rId7"/>
    <p:sldLayoutId id="2147483650" r:id="rId8"/>
    <p:sldLayoutId id="2147483697" r:id="rId9"/>
    <p:sldLayoutId id="2147483714" r:id="rId10"/>
    <p:sldLayoutId id="2147483715" r:id="rId11"/>
    <p:sldLayoutId id="2147483716" r:id="rId12"/>
    <p:sldLayoutId id="2147483717" r:id="rId13"/>
    <p:sldLayoutId id="2147483718" r:id="rId14"/>
  </p:sldLayoutIdLst>
  <p:transition spd="slow">
    <p:push dir="u"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verchallenge.org.uk/cymru/register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eamwork Badge">
            <a:extLst>
              <a:ext uri="{FF2B5EF4-FFF2-40B4-BE49-F238E27FC236}">
                <a16:creationId xmlns:a16="http://schemas.microsoft.com/office/drawing/2014/main" id="{82C874EB-0817-975E-19D2-6861ED010D5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r="3205"/>
          <a:stretch/>
        </p:blipFill>
        <p:spPr>
          <a:xfrm>
            <a:off x="10728710" y="5912068"/>
            <a:ext cx="778158" cy="831446"/>
          </a:xfrm>
          <a:prstGeom prst="rect">
            <a:avLst/>
          </a:prstGeom>
        </p:spPr>
      </p:pic>
      <p:pic>
        <p:nvPicPr>
          <p:cNvPr id="8" name="Leadership Badge">
            <a:extLst>
              <a:ext uri="{FF2B5EF4-FFF2-40B4-BE49-F238E27FC236}">
                <a16:creationId xmlns:a16="http://schemas.microsoft.com/office/drawing/2014/main" id="{9B208564-0B0C-1BC4-CA91-F86042407E9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2" r="9642"/>
          <a:stretch/>
        </p:blipFill>
        <p:spPr>
          <a:xfrm>
            <a:off x="10060116" y="5912068"/>
            <a:ext cx="668594" cy="831446"/>
          </a:xfrm>
          <a:prstGeom prst="rect">
            <a:avLst/>
          </a:prstGeom>
        </p:spPr>
      </p:pic>
      <p:pic>
        <p:nvPicPr>
          <p:cNvPr id="9" name="Aiming High Badge">
            <a:extLst>
              <a:ext uri="{FF2B5EF4-FFF2-40B4-BE49-F238E27FC236}">
                <a16:creationId xmlns:a16="http://schemas.microsoft.com/office/drawing/2014/main" id="{D6E1D823-B86C-00A4-39C8-8E8410205E6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3" r="9793"/>
          <a:stretch/>
        </p:blipFill>
        <p:spPr>
          <a:xfrm>
            <a:off x="9391522" y="5912068"/>
            <a:ext cx="668594" cy="831446"/>
          </a:xfrm>
          <a:prstGeom prst="rect">
            <a:avLst/>
          </a:prstGeom>
        </p:spPr>
      </p:pic>
      <p:pic>
        <p:nvPicPr>
          <p:cNvPr id="10" name="Staying Positive Badge">
            <a:extLst>
              <a:ext uri="{FF2B5EF4-FFF2-40B4-BE49-F238E27FC236}">
                <a16:creationId xmlns:a16="http://schemas.microsoft.com/office/drawing/2014/main" id="{1F470718-4986-03BD-4900-E197FC2D55A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3" r="9793"/>
          <a:stretch/>
        </p:blipFill>
        <p:spPr>
          <a:xfrm>
            <a:off x="8722928" y="5912068"/>
            <a:ext cx="668594" cy="831446"/>
          </a:xfrm>
          <a:prstGeom prst="rect">
            <a:avLst/>
          </a:prstGeom>
        </p:spPr>
      </p:pic>
      <p:pic>
        <p:nvPicPr>
          <p:cNvPr id="11" name="Creativity Badge">
            <a:extLst>
              <a:ext uri="{FF2B5EF4-FFF2-40B4-BE49-F238E27FC236}">
                <a16:creationId xmlns:a16="http://schemas.microsoft.com/office/drawing/2014/main" id="{573F005E-0B56-C33F-96FD-0E9BBD8CCEE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8020"/>
          <a:stretch/>
        </p:blipFill>
        <p:spPr>
          <a:xfrm>
            <a:off x="8024838" y="5912068"/>
            <a:ext cx="698089" cy="831446"/>
          </a:xfrm>
          <a:prstGeom prst="rect">
            <a:avLst/>
          </a:prstGeom>
        </p:spPr>
      </p:pic>
      <p:pic>
        <p:nvPicPr>
          <p:cNvPr id="12" name="Problem Solving Badge">
            <a:extLst>
              <a:ext uri="{FF2B5EF4-FFF2-40B4-BE49-F238E27FC236}">
                <a16:creationId xmlns:a16="http://schemas.microsoft.com/office/drawing/2014/main" id="{FC85A2B7-FE96-9E74-0617-FAC633F9036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3" r="9793"/>
          <a:stretch/>
        </p:blipFill>
        <p:spPr>
          <a:xfrm>
            <a:off x="7356244" y="5912068"/>
            <a:ext cx="668594" cy="831446"/>
          </a:xfrm>
          <a:prstGeom prst="rect">
            <a:avLst/>
          </a:prstGeom>
        </p:spPr>
      </p:pic>
      <p:pic>
        <p:nvPicPr>
          <p:cNvPr id="13" name="Speaking Badge">
            <a:extLst>
              <a:ext uri="{FF2B5EF4-FFF2-40B4-BE49-F238E27FC236}">
                <a16:creationId xmlns:a16="http://schemas.microsoft.com/office/drawing/2014/main" id="{0CD9BDC1-1D85-226E-E399-1F698582101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2" r="9642"/>
          <a:stretch/>
        </p:blipFill>
        <p:spPr>
          <a:xfrm>
            <a:off x="6687650" y="5912068"/>
            <a:ext cx="668594" cy="831446"/>
          </a:xfrm>
          <a:prstGeom prst="rect">
            <a:avLst/>
          </a:prstGeom>
        </p:spPr>
      </p:pic>
      <p:pic>
        <p:nvPicPr>
          <p:cNvPr id="14" name="Listening Badge">
            <a:extLst>
              <a:ext uri="{FF2B5EF4-FFF2-40B4-BE49-F238E27FC236}">
                <a16:creationId xmlns:a16="http://schemas.microsoft.com/office/drawing/2014/main" id="{4D9633B9-0459-5124-7E79-51E7F3DDF3D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3" r="9793"/>
          <a:stretch/>
        </p:blipFill>
        <p:spPr>
          <a:xfrm>
            <a:off x="6019056" y="5912068"/>
            <a:ext cx="668594" cy="831446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2546D84C-F242-88A8-BCD6-FF93E57626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019056" y="2566240"/>
            <a:ext cx="5588713" cy="17255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3600" b="0" dirty="0" err="1">
                <a:solidFill>
                  <a:schemeClr val="bg1"/>
                </a:solidFill>
                <a:latin typeface="+mj-lt"/>
              </a:rPr>
              <a:t>Cyflwyno’r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Her </a:t>
            </a:r>
            <a:r>
              <a:rPr lang="en-US" sz="5400" dirty="0" err="1">
                <a:solidFill>
                  <a:schemeClr val="bg1"/>
                </a:solidFill>
              </a:rPr>
              <a:t>Bumpunt</a:t>
            </a:r>
            <a:endParaRPr lang="en-US" sz="36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Fiver Lock-Up Branding">
            <a:extLst>
              <a:ext uri="{FF2B5EF4-FFF2-40B4-BE49-F238E27FC236}">
                <a16:creationId xmlns:a16="http://schemas.microsoft.com/office/drawing/2014/main" id="{1916D527-BF40-6E57-189A-CCFF0DEBBDA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2746" y="318052"/>
            <a:ext cx="3939424" cy="1379621"/>
          </a:xfrm>
          <a:prstGeom prst="rect">
            <a:avLst/>
          </a:prstGeom>
        </p:spPr>
      </p:pic>
      <p:pic>
        <p:nvPicPr>
          <p:cNvPr id="5" name="Pupil">
            <a:extLst>
              <a:ext uri="{FF2B5EF4-FFF2-40B4-BE49-F238E27FC236}">
                <a16:creationId xmlns:a16="http://schemas.microsoft.com/office/drawing/2014/main" id="{5D214BAD-239C-23FA-D916-B6F20A03D10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296" y="0"/>
            <a:ext cx="4925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72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6B439-783F-8989-4C5C-9CB7077DE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gnifying Glass" descr="A blue and yellow magnifying glass&#10;&#10;Description automatically generated">
            <a:extLst>
              <a:ext uri="{FF2B5EF4-FFF2-40B4-BE49-F238E27FC236}">
                <a16:creationId xmlns:a16="http://schemas.microsoft.com/office/drawing/2014/main" id="{87D7FA25-80BC-83A4-4CB4-15B9364D23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r="9932"/>
          <a:stretch>
            <a:fillRect/>
          </a:stretch>
        </p:blipFill>
        <p:spPr>
          <a:xfrm>
            <a:off x="0" y="0"/>
            <a:ext cx="5505450" cy="6858000"/>
          </a:xfrm>
        </p:spPr>
      </p:pic>
      <p:sp>
        <p:nvSpPr>
          <p:cNvPr id="3" name="Text">
            <a:extLst>
              <a:ext uri="{FF2B5EF4-FFF2-40B4-BE49-F238E27FC236}">
                <a16:creationId xmlns:a16="http://schemas.microsoft.com/office/drawing/2014/main" id="{37BFF0C3-A4ED-BFA5-562F-A41D587B78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600" dirty="0">
                <a:latin typeface="Montserrat "/>
              </a:rPr>
              <a:t>Gyda dim </a:t>
            </a:r>
            <a:r>
              <a:rPr lang="en-US" sz="1600" dirty="0" err="1">
                <a:latin typeface="Montserrat "/>
              </a:rPr>
              <a:t>ond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buddsoddiad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cychwynnol</a:t>
            </a:r>
            <a:r>
              <a:rPr lang="en-US" sz="1600" dirty="0">
                <a:latin typeface="Montserrat "/>
              </a:rPr>
              <a:t> o £5 a 4 </a:t>
            </a:r>
            <a:r>
              <a:rPr lang="en-US" sz="1600" dirty="0" err="1">
                <a:latin typeface="Montserrat "/>
              </a:rPr>
              <a:t>wythnos</a:t>
            </a:r>
            <a:r>
              <a:rPr lang="en-US" sz="1600" dirty="0">
                <a:latin typeface="Montserrat "/>
              </a:rPr>
              <a:t>, </a:t>
            </a:r>
            <a:r>
              <a:rPr lang="en-US" sz="1600" dirty="0" err="1">
                <a:latin typeface="Montserrat "/>
              </a:rPr>
              <a:t>mae’n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rhaid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i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dimau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greu</a:t>
            </a:r>
            <a:r>
              <a:rPr lang="en-US" sz="1600" dirty="0">
                <a:latin typeface="Montserrat "/>
              </a:rPr>
              <a:t>, </a:t>
            </a:r>
            <a:r>
              <a:rPr lang="en-US" sz="1600" dirty="0" err="1">
                <a:latin typeface="Montserrat "/>
              </a:rPr>
              <a:t>marchnata</a:t>
            </a:r>
            <a:r>
              <a:rPr lang="en-US" sz="1600" dirty="0">
                <a:latin typeface="Montserrat "/>
              </a:rPr>
              <a:t>, </a:t>
            </a:r>
            <a:r>
              <a:rPr lang="en-US" sz="1600" dirty="0" err="1">
                <a:latin typeface="Montserrat "/>
              </a:rPr>
              <a:t>trefnu</a:t>
            </a:r>
            <a:r>
              <a:rPr lang="en-US" sz="1600" dirty="0">
                <a:latin typeface="Montserrat "/>
              </a:rPr>
              <a:t> a </a:t>
            </a:r>
            <a:r>
              <a:rPr lang="en-US" sz="1600" dirty="0" err="1">
                <a:latin typeface="Montserrat "/>
              </a:rPr>
              <a:t>rheoli’n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ariannol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eu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busnes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eu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hunain</a:t>
            </a:r>
            <a:r>
              <a:rPr lang="en-US" sz="1600" dirty="0">
                <a:latin typeface="Montserrat "/>
              </a:rPr>
              <a:t>, </a:t>
            </a:r>
            <a:r>
              <a:rPr lang="en-US" sz="1600" dirty="0" err="1">
                <a:latin typeface="Montserrat "/>
              </a:rPr>
              <a:t>gyda’r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bwriad</a:t>
            </a:r>
            <a:r>
              <a:rPr lang="en-US" sz="1600" dirty="0">
                <a:latin typeface="Montserrat "/>
              </a:rPr>
              <a:t> o </a:t>
            </a:r>
            <a:r>
              <a:rPr lang="en-US" sz="1600" dirty="0" err="1">
                <a:latin typeface="Montserrat "/>
              </a:rPr>
              <a:t>wneud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elw</a:t>
            </a:r>
            <a:r>
              <a:rPr lang="en-US" sz="1600" dirty="0">
                <a:latin typeface="Montserrat "/>
              </a:rPr>
              <a:t>.</a:t>
            </a:r>
          </a:p>
          <a:p>
            <a:endParaRPr lang="en-US" sz="1600" dirty="0">
              <a:latin typeface="Montserrat "/>
            </a:endParaRPr>
          </a:p>
          <a:p>
            <a:r>
              <a:rPr lang="en-US" sz="1600" dirty="0">
                <a:latin typeface="Montserrat "/>
              </a:rPr>
              <a:t>Gall </a:t>
            </a:r>
            <a:r>
              <a:rPr lang="en-US" sz="1600" dirty="0" err="1">
                <a:latin typeface="Montserrat "/>
              </a:rPr>
              <a:t>pobl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ifanc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ddewis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gweithio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mewn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tîm</a:t>
            </a:r>
            <a:r>
              <a:rPr lang="en-US" sz="1600" dirty="0">
                <a:latin typeface="Montserrat "/>
              </a:rPr>
              <a:t> o </a:t>
            </a:r>
            <a:r>
              <a:rPr lang="en-US" sz="1600" dirty="0" err="1">
                <a:latin typeface="Montserrat "/>
              </a:rPr>
              <a:t>hyd</a:t>
            </a:r>
            <a:r>
              <a:rPr lang="en-US" sz="1600" dirty="0">
                <a:latin typeface="Montserrat "/>
              </a:rPr>
              <a:t> at 8, neu </a:t>
            </a:r>
            <a:r>
              <a:rPr lang="en-US" sz="1600" dirty="0" err="1">
                <a:latin typeface="Montserrat "/>
              </a:rPr>
              <a:t>ar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eu</a:t>
            </a:r>
            <a:r>
              <a:rPr lang="en-US" sz="1600" dirty="0">
                <a:latin typeface="Montserrat "/>
              </a:rPr>
              <a:t> pen </a:t>
            </a:r>
            <a:r>
              <a:rPr lang="en-US" sz="1600" dirty="0" err="1">
                <a:latin typeface="Montserrat "/>
              </a:rPr>
              <a:t>eu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hunain</a:t>
            </a:r>
            <a:r>
              <a:rPr lang="en-US" sz="1600" dirty="0">
                <a:latin typeface="Montserrat "/>
              </a:rPr>
              <a:t>.</a:t>
            </a:r>
          </a:p>
          <a:p>
            <a:endParaRPr lang="en-US" sz="1600" dirty="0">
              <a:latin typeface="Montserrat "/>
            </a:endParaRPr>
          </a:p>
          <a:p>
            <a:r>
              <a:rPr lang="en-US" sz="1600" dirty="0">
                <a:latin typeface="Montserrat "/>
              </a:rPr>
              <a:t>Mae </a:t>
            </a:r>
            <a:r>
              <a:rPr lang="en-US" sz="1600" dirty="0" err="1">
                <a:latin typeface="Montserrat "/>
              </a:rPr>
              <a:t>dwy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gystadleuaeth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wythnosol</a:t>
            </a:r>
            <a:r>
              <a:rPr lang="en-US" sz="1600" dirty="0">
                <a:latin typeface="Montserrat "/>
              </a:rPr>
              <a:t> ac un </a:t>
            </a:r>
            <a:r>
              <a:rPr lang="en-US" sz="1600" dirty="0" err="1">
                <a:latin typeface="Montserrat "/>
              </a:rPr>
              <a:t>gystadleuaeth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genedlaethol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i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roi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cynnig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amdanynt</a:t>
            </a:r>
            <a:r>
              <a:rPr lang="en-US" sz="1600" dirty="0">
                <a:latin typeface="Montserrat "/>
              </a:rPr>
              <a:t>.</a:t>
            </a:r>
          </a:p>
          <a:p>
            <a:endParaRPr lang="en-US" sz="1600" dirty="0">
              <a:latin typeface="Montserrat "/>
            </a:endParaRPr>
          </a:p>
          <a:p>
            <a:r>
              <a:rPr lang="en-US" sz="1600" dirty="0" err="1">
                <a:latin typeface="Montserrat "/>
              </a:rPr>
              <a:t>Ar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ddiwedd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eich</a:t>
            </a:r>
            <a:r>
              <a:rPr lang="en-US" sz="1600" dirty="0">
                <a:latin typeface="Montserrat "/>
              </a:rPr>
              <a:t> her, </a:t>
            </a:r>
            <a:r>
              <a:rPr lang="en-US" sz="1600" dirty="0" err="1">
                <a:latin typeface="Montserrat "/>
              </a:rPr>
              <a:t>rydych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chi’n</a:t>
            </a:r>
            <a:r>
              <a:rPr lang="en-US" sz="1600" dirty="0">
                <a:latin typeface="Montserrat "/>
              </a:rPr>
              <a:t> ad-</a:t>
            </a:r>
            <a:r>
              <a:rPr lang="en-US" sz="1600" dirty="0" err="1">
                <a:latin typeface="Montserrat "/>
              </a:rPr>
              <a:t>dalu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eich</a:t>
            </a:r>
            <a:r>
              <a:rPr lang="en-US" sz="1600" dirty="0">
                <a:latin typeface="Montserrat "/>
              </a:rPr>
              <a:t> £5, </a:t>
            </a:r>
            <a:r>
              <a:rPr lang="en-US" sz="1600" dirty="0" err="1">
                <a:latin typeface="Montserrat "/>
              </a:rPr>
              <a:t>yn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ogystal</a:t>
            </a:r>
            <a:r>
              <a:rPr lang="en-US" sz="1600" dirty="0">
                <a:latin typeface="Montserrat "/>
              </a:rPr>
              <a:t> â </a:t>
            </a:r>
            <a:r>
              <a:rPr lang="en-US" sz="1600" dirty="0" err="1">
                <a:latin typeface="Montserrat "/>
              </a:rPr>
              <a:t>chyfraniad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gwaddol</a:t>
            </a:r>
            <a:r>
              <a:rPr lang="en-US" sz="1600" dirty="0">
                <a:latin typeface="Montserrat "/>
              </a:rPr>
              <a:t> o 50c </a:t>
            </a:r>
            <a:r>
              <a:rPr lang="en-US" sz="1600" dirty="0" err="1">
                <a:latin typeface="Montserrat "/>
              </a:rPr>
              <a:t>gan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dimau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sydd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wedi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gwneud</a:t>
            </a:r>
            <a:r>
              <a:rPr lang="en-US" sz="1600" dirty="0">
                <a:latin typeface="Montserrat "/>
              </a:rPr>
              <a:t> </a:t>
            </a:r>
            <a:r>
              <a:rPr lang="en-US" sz="1600" dirty="0" err="1">
                <a:latin typeface="Montserrat "/>
              </a:rPr>
              <a:t>elw</a:t>
            </a:r>
            <a:r>
              <a:rPr lang="en-US" sz="1600" dirty="0">
                <a:latin typeface="Montserrat "/>
              </a:rPr>
              <a:t>.</a:t>
            </a:r>
          </a:p>
          <a:p>
            <a:pPr marL="0" indent="0">
              <a:buNone/>
            </a:pPr>
            <a:endParaRPr lang="en-US" dirty="0">
              <a:latin typeface="Montserrat 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83945233-3572-1C3C-E302-48BCBC5E91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Beth </a:t>
            </a:r>
            <a:r>
              <a:rPr lang="en-GB" sz="2800" dirty="0" err="1"/>
              <a:t>yw</a:t>
            </a:r>
            <a:r>
              <a:rPr lang="en-GB" sz="2800" dirty="0"/>
              <a:t> </a:t>
            </a:r>
            <a:r>
              <a:rPr lang="en-GB" sz="2800" dirty="0" err="1"/>
              <a:t>hwn</a:t>
            </a:r>
            <a:r>
              <a:rPr lang="en-GB" sz="2800" dirty="0"/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3004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80495-DADB-9D78-02C1-4EFE415D1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mage Frame">
            <a:extLst>
              <a:ext uri="{FF2B5EF4-FFF2-40B4-BE49-F238E27FC236}">
                <a16:creationId xmlns:a16="http://schemas.microsoft.com/office/drawing/2014/main" id="{0D093A58-FE9A-707D-5E14-AA6D201912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F59836A2-2B51-A4F7-7494-F6B4DD7B50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/>
            <a:r>
              <a:rPr lang="en-US" dirty="0" err="1">
                <a:cs typeface="Arial" panose="020B0604020202020204" pitchFamily="34" charset="0"/>
              </a:rPr>
              <a:t>Gallwch</a:t>
            </a:r>
            <a:r>
              <a:rPr lang="en-US" dirty="0">
                <a:cs typeface="Arial" panose="020B0604020202020204" pitchFamily="34" charset="0"/>
              </a:rPr>
              <a:t> chi </a:t>
            </a:r>
            <a:r>
              <a:rPr lang="en-US" dirty="0" err="1">
                <a:cs typeface="Arial" panose="020B0604020202020204" pitchFamily="34" charset="0"/>
              </a:rPr>
              <a:t>gadw’r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elw</a:t>
            </a:r>
            <a:r>
              <a:rPr lang="en-US" dirty="0">
                <a:cs typeface="Arial" panose="020B0604020202020204" pitchFamily="34" charset="0"/>
              </a:rPr>
              <a:t> a chi </a:t>
            </a:r>
            <a:r>
              <a:rPr lang="en-US" dirty="0" err="1">
                <a:cs typeface="Arial" panose="020B0604020202020204" pitchFamily="34" charset="0"/>
              </a:rPr>
              <a:t>sy’n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penderfynu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sut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i’w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wario</a:t>
            </a:r>
            <a:r>
              <a:rPr lang="en-US" dirty="0">
                <a:cs typeface="Arial" panose="020B0604020202020204" pitchFamily="34" charset="0"/>
              </a:rPr>
              <a:t>.</a:t>
            </a:r>
          </a:p>
          <a:p>
            <a:pPr marL="342900" indent="-342900"/>
            <a:endParaRPr lang="en-US" dirty="0">
              <a:cs typeface="Arial" panose="020B0604020202020204" pitchFamily="34" charset="0"/>
            </a:endParaRPr>
          </a:p>
          <a:p>
            <a:pPr marL="342900" indent="-342900"/>
            <a:r>
              <a:rPr lang="en-US" dirty="0">
                <a:cs typeface="Arial" panose="020B0604020202020204" pitchFamily="34" charset="0"/>
              </a:rPr>
              <a:t>Mae </a:t>
            </a:r>
            <a:r>
              <a:rPr lang="en-US" dirty="0" err="1">
                <a:cs typeface="Arial" panose="020B0604020202020204" pitchFamily="34" charset="0"/>
              </a:rPr>
              <a:t>deunyddiau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ategol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ar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gael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trwy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  <a:hlinkClick r:id="rId3"/>
              </a:rPr>
              <a:t>blatfform</a:t>
            </a:r>
            <a:r>
              <a:rPr lang="en-US" dirty="0">
                <a:cs typeface="Arial" panose="020B0604020202020204" pitchFamily="34" charset="0"/>
                <a:hlinkClick r:id="rId3"/>
              </a:rPr>
              <a:t> </a:t>
            </a:r>
            <a:r>
              <a:rPr lang="en-US" dirty="0" err="1">
                <a:cs typeface="Arial" panose="020B0604020202020204" pitchFamily="34" charset="0"/>
                <a:hlinkClick r:id="rId3"/>
              </a:rPr>
              <a:t>digidol</a:t>
            </a:r>
            <a:r>
              <a:rPr lang="en-US" dirty="0">
                <a:cs typeface="Arial" panose="020B0604020202020204" pitchFamily="34" charset="0"/>
                <a:hlinkClick r:id="rId3"/>
              </a:rPr>
              <a:t> yr Her </a:t>
            </a:r>
            <a:r>
              <a:rPr lang="en-US" dirty="0" err="1">
                <a:cs typeface="Arial" panose="020B0604020202020204" pitchFamily="34" charset="0"/>
                <a:hlinkClick r:id="rId3"/>
              </a:rPr>
              <a:t>Bumpunt</a:t>
            </a:r>
            <a:r>
              <a:rPr lang="en-US" dirty="0">
                <a:cs typeface="Arial" panose="020B0604020202020204" pitchFamily="34" charset="0"/>
                <a:hlinkClick r:id="rId3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i’ch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helpu</a:t>
            </a:r>
            <a:r>
              <a:rPr lang="en-US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FF161145-EFF4-2336-7496-C69F1B956B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Beth </a:t>
            </a:r>
            <a:r>
              <a:rPr lang="en-GB" sz="2800" dirty="0" err="1"/>
              <a:t>yw</a:t>
            </a:r>
            <a:r>
              <a:rPr lang="en-GB" sz="2800" dirty="0"/>
              <a:t> </a:t>
            </a:r>
            <a:r>
              <a:rPr lang="en-GB" sz="2800" dirty="0" err="1"/>
              <a:t>hwn</a:t>
            </a:r>
            <a:r>
              <a:rPr lang="en-GB" sz="2800" dirty="0"/>
              <a:t>?</a:t>
            </a:r>
            <a:endParaRPr lang="en-US" sz="2800" dirty="0"/>
          </a:p>
        </p:txBody>
      </p:sp>
      <p:pic>
        <p:nvPicPr>
          <p:cNvPr id="5" name="Workbook">
            <a:extLst>
              <a:ext uri="{FF2B5EF4-FFF2-40B4-BE49-F238E27FC236}">
                <a16:creationId xmlns:a16="http://schemas.microsoft.com/office/drawing/2014/main" id="{E32EA17F-A0F9-084D-6742-55EE779C357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7928">
            <a:off x="785497" y="648081"/>
            <a:ext cx="3933692" cy="556183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1459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ock Photo">
            <a:extLst>
              <a:ext uri="{FF2B5EF4-FFF2-40B4-BE49-F238E27FC236}">
                <a16:creationId xmlns:a16="http://schemas.microsoft.com/office/drawing/2014/main" id="{DE1BD8C3-DFE2-6BA8-CDBF-CC003237B7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9198" y="0"/>
            <a:ext cx="9142802" cy="6858000"/>
          </a:xfrm>
          <a:prstGeom prst="rect">
            <a:avLst/>
          </a:prstGeom>
        </p:spPr>
      </p:pic>
      <p:grpSp>
        <p:nvGrpSpPr>
          <p:cNvPr id="10" name="Week 1">
            <a:extLst>
              <a:ext uri="{FF2B5EF4-FFF2-40B4-BE49-F238E27FC236}">
                <a16:creationId xmlns:a16="http://schemas.microsoft.com/office/drawing/2014/main" id="{DBDA575E-DF44-E09B-623B-FF4AE1E9F78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3296511" cy="6858000"/>
            <a:chOff x="0" y="0"/>
            <a:chExt cx="3296511" cy="6858000"/>
          </a:xfrm>
        </p:grpSpPr>
        <p:sp>
          <p:nvSpPr>
            <p:cNvPr id="11" name="Block">
              <a:extLst>
                <a:ext uri="{FF2B5EF4-FFF2-40B4-BE49-F238E27FC236}">
                  <a16:creationId xmlns:a16="http://schemas.microsoft.com/office/drawing/2014/main" id="{CFF333FA-4A2D-06E7-DFF8-00233AED678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049200" cy="6858000"/>
            </a:xfrm>
            <a:prstGeom prst="rect">
              <a:avLst/>
            </a:prstGeom>
            <a:solidFill>
              <a:srgbClr val="BBD153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Curb">
              <a:extLst>
                <a:ext uri="{FF2B5EF4-FFF2-40B4-BE49-F238E27FC236}">
                  <a16:creationId xmlns:a16="http://schemas.microsoft.com/office/drawing/2014/main" id="{40ECF74B-CF42-8637-6D85-E0EF7368E17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03088"/>
              <a:ext cx="3049198" cy="7549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3" name="Image">
              <a:extLst>
                <a:ext uri="{FF2B5EF4-FFF2-40B4-BE49-F238E27FC236}">
                  <a16:creationId xmlns:a16="http://schemas.microsoft.com/office/drawing/2014/main" id="{59C7E0F0-E3FB-AA2B-F1C7-F20107BF5E5E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0541" y="3905848"/>
              <a:ext cx="2590201" cy="2590201"/>
            </a:xfrm>
            <a:prstGeom prst="rect">
              <a:avLst/>
            </a:prstGeom>
          </p:spPr>
        </p:pic>
        <p:sp>
          <p:nvSpPr>
            <p:cNvPr id="14" name="Text">
              <a:extLst>
                <a:ext uri="{FF2B5EF4-FFF2-40B4-BE49-F238E27FC236}">
                  <a16:creationId xmlns:a16="http://schemas.microsoft.com/office/drawing/2014/main" id="{F56A97D8-EEE1-1676-B411-ED3E1DC1D63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457" y="273219"/>
              <a:ext cx="2590201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>
                  <a:latin typeface="+mj-lt"/>
                  <a:cs typeface="Poppins ExtraBold" panose="00000900000000000000" pitchFamily="2" charset="0"/>
                </a:rPr>
                <a:t>Wythnos</a:t>
              </a:r>
              <a:r>
                <a:rPr lang="en-GB" sz="2000" b="1" dirty="0">
                  <a:latin typeface="+mj-lt"/>
                  <a:cs typeface="Poppins ExtraBold" panose="00000900000000000000" pitchFamily="2" charset="0"/>
                </a:rPr>
                <a:t> 1</a:t>
              </a:r>
            </a:p>
            <a:p>
              <a:r>
                <a:rPr lang="en-GB" b="1" dirty="0" err="1">
                  <a:latin typeface="+mj-lt"/>
                  <a:cs typeface="Poppins ExtraBold" panose="00000900000000000000" pitchFamily="2" charset="0"/>
                </a:rPr>
                <a:t>Dyma</a:t>
              </a:r>
              <a:r>
                <a:rPr lang="en-GB" b="1" dirty="0">
                  <a:latin typeface="+mj-lt"/>
                  <a:cs typeface="Poppins ExtraBold" panose="00000900000000000000" pitchFamily="2" charset="0"/>
                </a:rPr>
                <a:t> £5!</a:t>
              </a:r>
            </a:p>
            <a:p>
              <a:endParaRPr lang="en-GB" sz="2000" dirty="0">
                <a:latin typeface="+mj-lt"/>
                <a:cs typeface="Poppins ExtraBold" panose="00000900000000000000" pitchFamily="2" charset="0"/>
              </a:endParaRPr>
            </a:p>
            <a:p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Bydd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timau’n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penderfynu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ar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gynnyrch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neu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wasanaeth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fuddsoddi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eu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£5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ynddo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,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creu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logo ac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cymryd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rhan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y </a:t>
              </a:r>
              <a:r>
                <a:rPr lang="en-GB" sz="1600" b="1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Gystadleuaeth</a:t>
              </a:r>
              <a:r>
                <a:rPr lang="en-GB" sz="1600" b="1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Logo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!</a:t>
              </a:r>
            </a:p>
          </p:txBody>
        </p:sp>
        <p:pic>
          <p:nvPicPr>
            <p:cNvPr id="15" name="Medal" descr="A yellow and blue ribbon with a yellow circle&#10;&#10;Description automatically generated">
              <a:extLst>
                <a:ext uri="{FF2B5EF4-FFF2-40B4-BE49-F238E27FC236}">
                  <a16:creationId xmlns:a16="http://schemas.microsoft.com/office/drawing/2014/main" id="{0D7F4A2A-7465-85E0-C526-D4B5BACB1F8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4" r="9954"/>
            <a:stretch>
              <a:fillRect/>
            </a:stretch>
          </p:blipFill>
          <p:spPr>
            <a:xfrm>
              <a:off x="247313" y="6166557"/>
              <a:ext cx="527087" cy="658099"/>
            </a:xfrm>
            <a:custGeom>
              <a:avLst/>
              <a:gdLst>
                <a:gd name="connsiteX0" fmla="*/ 0 w 3640975"/>
                <a:gd name="connsiteY0" fmla="*/ 0 h 4557713"/>
                <a:gd name="connsiteX1" fmla="*/ 3640975 w 3640975"/>
                <a:gd name="connsiteY1" fmla="*/ 0 h 4557713"/>
                <a:gd name="connsiteX2" fmla="*/ 3640975 w 3640975"/>
                <a:gd name="connsiteY2" fmla="*/ 4557713 h 4557713"/>
                <a:gd name="connsiteX3" fmla="*/ 0 w 3640975"/>
                <a:gd name="connsiteY3" fmla="*/ 4557713 h 455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0975" h="4557713">
                  <a:moveTo>
                    <a:pt x="0" y="0"/>
                  </a:moveTo>
                  <a:lnTo>
                    <a:pt x="3640975" y="0"/>
                  </a:lnTo>
                  <a:lnTo>
                    <a:pt x="3640975" y="4557713"/>
                  </a:lnTo>
                  <a:lnTo>
                    <a:pt x="0" y="4557713"/>
                  </a:lnTo>
                  <a:close/>
                </a:path>
              </a:pathLst>
            </a:custGeom>
          </p:spPr>
        </p:pic>
        <p:sp>
          <p:nvSpPr>
            <p:cNvPr id="16" name="Logo Comp">
              <a:extLst>
                <a:ext uri="{FF2B5EF4-FFF2-40B4-BE49-F238E27FC236}">
                  <a16:creationId xmlns:a16="http://schemas.microsoft.com/office/drawing/2014/main" id="{8C154128-9C67-D6D4-5C88-D6F7CE2F5CA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83915" y="6357223"/>
              <a:ext cx="271259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400" b="1" dirty="0" err="1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Gystadleuaeth</a:t>
              </a:r>
              <a:r>
                <a:rPr lang="en-GB" sz="1400" b="1" dirty="0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 Logo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34154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ock Photo">
            <a:extLst>
              <a:ext uri="{FF2B5EF4-FFF2-40B4-BE49-F238E27FC236}">
                <a16:creationId xmlns:a16="http://schemas.microsoft.com/office/drawing/2014/main" id="{E74C9ECA-8C98-74AA-9833-805E752713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7543" y="6721"/>
            <a:ext cx="10274457" cy="6844556"/>
          </a:xfrm>
          <a:prstGeom prst="rect">
            <a:avLst/>
          </a:prstGeom>
        </p:spPr>
      </p:pic>
      <p:grpSp>
        <p:nvGrpSpPr>
          <p:cNvPr id="7" name="Week 2 Block">
            <a:extLst>
              <a:ext uri="{FF2B5EF4-FFF2-40B4-BE49-F238E27FC236}">
                <a16:creationId xmlns:a16="http://schemas.microsoft.com/office/drawing/2014/main" id="{8048E8EE-054F-EE8B-168A-9B4B011FABA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-6723"/>
            <a:ext cx="3049200" cy="6858000"/>
            <a:chOff x="3049199" y="0"/>
            <a:chExt cx="3049200" cy="6858000"/>
          </a:xfrm>
        </p:grpSpPr>
        <p:sp>
          <p:nvSpPr>
            <p:cNvPr id="8" name="Block">
              <a:extLst>
                <a:ext uri="{FF2B5EF4-FFF2-40B4-BE49-F238E27FC236}">
                  <a16:creationId xmlns:a16="http://schemas.microsoft.com/office/drawing/2014/main" id="{A22B630B-63FD-3C48-D138-55A03C6721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49199" y="0"/>
              <a:ext cx="3049200" cy="6858000"/>
            </a:xfrm>
            <a:prstGeom prst="rect">
              <a:avLst/>
            </a:prstGeom>
            <a:solidFill>
              <a:srgbClr val="C2D565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" name="Image">
              <a:extLst>
                <a:ext uri="{FF2B5EF4-FFF2-40B4-BE49-F238E27FC236}">
                  <a16:creationId xmlns:a16="http://schemas.microsoft.com/office/drawing/2014/main" id="{B9A79EFA-CF6E-21DC-4C20-91E7C421A75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0994" y="3905848"/>
              <a:ext cx="2585608" cy="2590201"/>
            </a:xfrm>
            <a:prstGeom prst="rect">
              <a:avLst/>
            </a:prstGeom>
          </p:spPr>
        </p:pic>
        <p:sp>
          <p:nvSpPr>
            <p:cNvPr id="10" name="Text">
              <a:extLst>
                <a:ext uri="{FF2B5EF4-FFF2-40B4-BE49-F238E27FC236}">
                  <a16:creationId xmlns:a16="http://schemas.microsoft.com/office/drawing/2014/main" id="{A802CC30-B18A-510F-A3E0-6D095BF0253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87657" y="273218"/>
              <a:ext cx="2590201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y-GB" sz="2000" b="1" dirty="0">
                  <a:latin typeface="+mj-lt"/>
                  <a:cs typeface="Poppins ExtraBold" panose="00000900000000000000" pitchFamily="2" charset="0"/>
                </a:rPr>
                <a:t>Wythnos 2</a:t>
              </a:r>
            </a:p>
            <a:p>
              <a:r>
                <a:rPr lang="cy-GB" b="1" dirty="0">
                  <a:latin typeface="+mj-lt"/>
                  <a:cs typeface="Poppins ExtraBold" panose="00000900000000000000" pitchFamily="2" charset="0"/>
                </a:rPr>
                <a:t>Dechrau Arni</a:t>
              </a:r>
            </a:p>
            <a:p>
              <a:endParaRPr lang="en-GB" sz="2000" dirty="0">
                <a:latin typeface="+mj-lt"/>
                <a:cs typeface="Poppins ExtraBold" panose="00000900000000000000" pitchFamily="2" charset="0"/>
              </a:endParaRPr>
            </a:p>
            <a:p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Bydd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timau’n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dod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o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hyd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ddeunyddiau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neu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gynhyrchion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,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paratoi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posteri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gwerthu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, ac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dechrau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cynllunio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eu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digwyddiadau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gwerthu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071680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tock Photo">
            <a:extLst>
              <a:ext uri="{FF2B5EF4-FFF2-40B4-BE49-F238E27FC236}">
                <a16:creationId xmlns:a16="http://schemas.microsoft.com/office/drawing/2014/main" id="{1F954C66-4C45-F562-9A26-636B836EA8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0280" y="137"/>
            <a:ext cx="10278969" cy="6857725"/>
          </a:xfrm>
          <a:prstGeom prst="rect">
            <a:avLst/>
          </a:prstGeom>
        </p:spPr>
      </p:pic>
      <p:grpSp>
        <p:nvGrpSpPr>
          <p:cNvPr id="9" name="Week 3">
            <a:extLst>
              <a:ext uri="{FF2B5EF4-FFF2-40B4-BE49-F238E27FC236}">
                <a16:creationId xmlns:a16="http://schemas.microsoft.com/office/drawing/2014/main" id="{5FED8404-176F-00E3-2996-FE834DA28CA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3062634" cy="6858000"/>
            <a:chOff x="6089126" y="0"/>
            <a:chExt cx="3062634" cy="6858000"/>
          </a:xfrm>
        </p:grpSpPr>
        <p:sp>
          <p:nvSpPr>
            <p:cNvPr id="10" name="Block">
              <a:extLst>
                <a:ext uri="{FF2B5EF4-FFF2-40B4-BE49-F238E27FC236}">
                  <a16:creationId xmlns:a16="http://schemas.microsoft.com/office/drawing/2014/main" id="{BE52DCC0-CB90-7FAA-D52B-49E7A1010B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93602" y="0"/>
              <a:ext cx="3049200" cy="6858000"/>
            </a:xfrm>
            <a:prstGeom prst="rect">
              <a:avLst/>
            </a:prstGeom>
            <a:solidFill>
              <a:srgbClr val="C9DA74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Curb">
              <a:extLst>
                <a:ext uri="{FF2B5EF4-FFF2-40B4-BE49-F238E27FC236}">
                  <a16:creationId xmlns:a16="http://schemas.microsoft.com/office/drawing/2014/main" id="{0147B58F-8D37-DD8F-19B1-9A17AF99917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93602" y="6103088"/>
              <a:ext cx="3058158" cy="7549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Image">
              <a:extLst>
                <a:ext uri="{FF2B5EF4-FFF2-40B4-BE49-F238E27FC236}">
                  <a16:creationId xmlns:a16="http://schemas.microsoft.com/office/drawing/2014/main" id="{4B3141DB-71B0-095C-8AEB-4CD1ECC6D24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3101" y="3905848"/>
              <a:ext cx="2590201" cy="2590201"/>
            </a:xfrm>
            <a:prstGeom prst="rect">
              <a:avLst/>
            </a:prstGeom>
          </p:spPr>
        </p:pic>
        <p:sp>
          <p:nvSpPr>
            <p:cNvPr id="13" name="Text">
              <a:extLst>
                <a:ext uri="{FF2B5EF4-FFF2-40B4-BE49-F238E27FC236}">
                  <a16:creationId xmlns:a16="http://schemas.microsoft.com/office/drawing/2014/main" id="{33D5FF94-2391-EF1E-C859-563494FF6E9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32059" y="273217"/>
              <a:ext cx="2590201" cy="320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>
                  <a:latin typeface="+mj-lt"/>
                  <a:cs typeface="Poppins ExtraBold" panose="00000900000000000000" pitchFamily="2" charset="0"/>
                </a:rPr>
                <a:t>Wythnos</a:t>
              </a:r>
              <a:r>
                <a:rPr lang="en-GB" sz="2000" b="1" dirty="0">
                  <a:latin typeface="+mj-lt"/>
                  <a:cs typeface="Poppins ExtraBold" panose="00000900000000000000" pitchFamily="2" charset="0"/>
                </a:rPr>
                <a:t> 3</a:t>
              </a:r>
            </a:p>
            <a:p>
              <a:r>
                <a:rPr lang="en-GB" b="1" dirty="0">
                  <a:latin typeface="+mj-lt"/>
                  <a:cs typeface="Poppins ExtraBold" panose="00000900000000000000" pitchFamily="2" charset="0"/>
                </a:rPr>
                <a:t>Dal </a:t>
              </a:r>
              <a:r>
                <a:rPr lang="en-GB" b="1" dirty="0" err="1">
                  <a:latin typeface="+mj-lt"/>
                  <a:cs typeface="Poppins ExtraBold" panose="00000900000000000000" pitchFamily="2" charset="0"/>
                </a:rPr>
                <a:t>Ati</a:t>
              </a:r>
              <a:r>
                <a:rPr lang="en-GB" b="1" dirty="0">
                  <a:latin typeface="+mj-lt"/>
                  <a:cs typeface="Poppins ExtraBold" panose="00000900000000000000" pitchFamily="2" charset="0"/>
                </a:rPr>
                <a:t>!</a:t>
              </a:r>
            </a:p>
            <a:p>
              <a:endParaRPr lang="en-GB" sz="2000" dirty="0">
                <a:latin typeface="+mj-lt"/>
                <a:cs typeface="Poppins ExtraBold" panose="00000900000000000000" pitchFamily="2" charset="0"/>
              </a:endParaRPr>
            </a:p>
            <a:p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Bydd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timau’n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paratoi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eu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cynnyrch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neu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wasanaeth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,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hyrwyddo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eu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digwyddiadau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gwerthu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, ac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cymryd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rhan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y </a:t>
              </a:r>
              <a:r>
                <a:rPr lang="en-US" sz="1600" b="1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Gystadleuaeth</a:t>
              </a:r>
              <a:r>
                <a:rPr lang="en-US" sz="1600" b="1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Poster </a:t>
              </a:r>
              <a:r>
                <a:rPr lang="en-US" sz="1600" b="1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Gwerthu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!</a:t>
              </a:r>
              <a:endParaRPr lang="en-GB" sz="1600" dirty="0">
                <a:solidFill>
                  <a:srgbClr val="22404D"/>
                </a:solidFill>
                <a:latin typeface="+mj-lt"/>
                <a:cs typeface="Poppins" panose="00000500000000000000" pitchFamily="2" charset="0"/>
              </a:endParaRPr>
            </a:p>
          </p:txBody>
        </p:sp>
        <p:pic>
          <p:nvPicPr>
            <p:cNvPr id="14" name="Medal" descr="A yellow and blue ribbon with a yellow circle&#10;&#10;Description automatically generated">
              <a:extLst>
                <a:ext uri="{FF2B5EF4-FFF2-40B4-BE49-F238E27FC236}">
                  <a16:creationId xmlns:a16="http://schemas.microsoft.com/office/drawing/2014/main" id="{A4464A58-1C9C-AF66-7A02-C8C7AEB172A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4" r="9954"/>
            <a:stretch>
              <a:fillRect/>
            </a:stretch>
          </p:blipFill>
          <p:spPr>
            <a:xfrm>
              <a:off x="6089126" y="6151494"/>
              <a:ext cx="527087" cy="658099"/>
            </a:xfrm>
            <a:custGeom>
              <a:avLst/>
              <a:gdLst>
                <a:gd name="connsiteX0" fmla="*/ 0 w 3640975"/>
                <a:gd name="connsiteY0" fmla="*/ 0 h 4557713"/>
                <a:gd name="connsiteX1" fmla="*/ 3640975 w 3640975"/>
                <a:gd name="connsiteY1" fmla="*/ 0 h 4557713"/>
                <a:gd name="connsiteX2" fmla="*/ 3640975 w 3640975"/>
                <a:gd name="connsiteY2" fmla="*/ 4557713 h 4557713"/>
                <a:gd name="connsiteX3" fmla="*/ 0 w 3640975"/>
                <a:gd name="connsiteY3" fmla="*/ 4557713 h 455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0975" h="4557713">
                  <a:moveTo>
                    <a:pt x="0" y="0"/>
                  </a:moveTo>
                  <a:lnTo>
                    <a:pt x="3640975" y="0"/>
                  </a:lnTo>
                  <a:lnTo>
                    <a:pt x="3640975" y="4557713"/>
                  </a:lnTo>
                  <a:lnTo>
                    <a:pt x="0" y="4557713"/>
                  </a:lnTo>
                  <a:close/>
                </a:path>
              </a:pathLst>
            </a:custGeom>
          </p:spPr>
        </p:pic>
        <p:sp>
          <p:nvSpPr>
            <p:cNvPr id="15" name="Sales Poster Comp">
              <a:extLst>
                <a:ext uri="{FF2B5EF4-FFF2-40B4-BE49-F238E27FC236}">
                  <a16:creationId xmlns:a16="http://schemas.microsoft.com/office/drawing/2014/main" id="{9F93F054-0844-1535-9397-AF9292F2170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25728" y="6342160"/>
              <a:ext cx="271259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200" b="1" dirty="0" err="1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Gystadleuaeth</a:t>
              </a:r>
              <a:r>
                <a:rPr lang="en-GB" sz="1200" b="1" dirty="0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 Poster </a:t>
              </a:r>
              <a:r>
                <a:rPr lang="en-GB" sz="1200" b="1" dirty="0" err="1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Gwerthu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889664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tock Photo">
            <a:extLst>
              <a:ext uri="{FF2B5EF4-FFF2-40B4-BE49-F238E27FC236}">
                <a16:creationId xmlns:a16="http://schemas.microsoft.com/office/drawing/2014/main" id="{BAE782C2-2F7B-B0A1-D5DC-B10BCC101F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379" y="0"/>
            <a:ext cx="10294620" cy="6858000"/>
          </a:xfrm>
          <a:prstGeom prst="rect">
            <a:avLst/>
          </a:prstGeom>
        </p:spPr>
      </p:pic>
      <p:grpSp>
        <p:nvGrpSpPr>
          <p:cNvPr id="8" name="Week 4">
            <a:extLst>
              <a:ext uri="{FF2B5EF4-FFF2-40B4-BE49-F238E27FC236}">
                <a16:creationId xmlns:a16="http://schemas.microsoft.com/office/drawing/2014/main" id="{37BB7A9B-AAEB-BCF0-67CD-84D23C16B4F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3187341" cy="6858000"/>
            <a:chOff x="9142800" y="0"/>
            <a:chExt cx="3187341" cy="6858000"/>
          </a:xfrm>
        </p:grpSpPr>
        <p:sp>
          <p:nvSpPr>
            <p:cNvPr id="10" name="Block">
              <a:extLst>
                <a:ext uri="{FF2B5EF4-FFF2-40B4-BE49-F238E27FC236}">
                  <a16:creationId xmlns:a16="http://schemas.microsoft.com/office/drawing/2014/main" id="{A076D00D-9B1C-2193-D386-38C5F375006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42801" y="0"/>
              <a:ext cx="3049200" cy="6858000"/>
            </a:xfrm>
            <a:prstGeom prst="rect">
              <a:avLst/>
            </a:prstGeom>
            <a:solidFill>
              <a:srgbClr val="D2E08C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Image">
              <a:extLst>
                <a:ext uri="{FF2B5EF4-FFF2-40B4-BE49-F238E27FC236}">
                  <a16:creationId xmlns:a16="http://schemas.microsoft.com/office/drawing/2014/main" id="{0660D8A6-3601-CDC3-5777-29DC4F98C80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78859" y="3905849"/>
              <a:ext cx="2590201" cy="2590201"/>
            </a:xfrm>
            <a:prstGeom prst="rect">
              <a:avLst/>
            </a:prstGeom>
          </p:spPr>
        </p:pic>
        <p:sp>
          <p:nvSpPr>
            <p:cNvPr id="12" name="Text">
              <a:extLst>
                <a:ext uri="{FF2B5EF4-FFF2-40B4-BE49-F238E27FC236}">
                  <a16:creationId xmlns:a16="http://schemas.microsoft.com/office/drawing/2014/main" id="{D032DA0D-8023-70B2-7177-FA17838B162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72301" y="273217"/>
              <a:ext cx="2590201" cy="4185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y-GB" sz="2000" b="1" dirty="0">
                  <a:latin typeface="+mj-lt"/>
                  <a:cs typeface="Poppins ExtraBold" panose="00000900000000000000" pitchFamily="2" charset="0"/>
                </a:rPr>
                <a:t>Wythnos 4</a:t>
              </a:r>
            </a:p>
            <a:p>
              <a:r>
                <a:rPr lang="cy-GB" b="1" dirty="0">
                  <a:latin typeface="+mj-lt"/>
                  <a:cs typeface="Poppins ExtraBold" panose="00000900000000000000" pitchFamily="2" charset="0"/>
                </a:rPr>
                <a:t>Elw ac Ernes</a:t>
              </a:r>
            </a:p>
            <a:p>
              <a:endParaRPr lang="en-GB" sz="2000" dirty="0">
                <a:latin typeface="+mj-lt"/>
                <a:cs typeface="Poppins ExtraBold" panose="00000900000000000000" pitchFamily="2" charset="0"/>
              </a:endParaRPr>
            </a:p>
            <a:p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Bydd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timau’n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cymryd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rhan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y </a:t>
              </a:r>
              <a:r>
                <a:rPr lang="en-GB" sz="1600" b="1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Gystadleuaeth</a:t>
              </a:r>
              <a:r>
                <a:rPr lang="en-GB" sz="1600" b="1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b="1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Genedlaethol</a:t>
              </a:r>
              <a:r>
                <a:rPr lang="en-GB" sz="1600" b="1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ac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penderfynu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sut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wario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eu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helw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neu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ei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gyfrannu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fel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rhodd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ar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ôl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ad-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dalu’r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ernes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gychwynnol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o £5,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ogystal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â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chyfraniad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gwaddol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o 50c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gefnogi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banc yr Her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Bumpunt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.</a:t>
              </a:r>
            </a:p>
          </p:txBody>
        </p:sp>
        <p:sp>
          <p:nvSpPr>
            <p:cNvPr id="13" name="Curb">
              <a:extLst>
                <a:ext uri="{FF2B5EF4-FFF2-40B4-BE49-F238E27FC236}">
                  <a16:creationId xmlns:a16="http://schemas.microsoft.com/office/drawing/2014/main" id="{0870357F-F56B-2CAE-E934-4FF8E0F5CBB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42800" y="6103088"/>
              <a:ext cx="3062321" cy="7549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Medal" descr="A yellow and blue ribbon with a yellow circle&#10;&#10;Description automatically generated">
              <a:extLst>
                <a:ext uri="{FF2B5EF4-FFF2-40B4-BE49-F238E27FC236}">
                  <a16:creationId xmlns:a16="http://schemas.microsoft.com/office/drawing/2014/main" id="{A25F4AF3-73BD-EFBD-6CCA-16ED2167EB7E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4" r="9954"/>
            <a:stretch>
              <a:fillRect/>
            </a:stretch>
          </p:blipFill>
          <p:spPr>
            <a:xfrm>
              <a:off x="9280943" y="6182272"/>
              <a:ext cx="527087" cy="658099"/>
            </a:xfrm>
            <a:custGeom>
              <a:avLst/>
              <a:gdLst>
                <a:gd name="connsiteX0" fmla="*/ 0 w 3640975"/>
                <a:gd name="connsiteY0" fmla="*/ 0 h 4557713"/>
                <a:gd name="connsiteX1" fmla="*/ 3640975 w 3640975"/>
                <a:gd name="connsiteY1" fmla="*/ 0 h 4557713"/>
                <a:gd name="connsiteX2" fmla="*/ 3640975 w 3640975"/>
                <a:gd name="connsiteY2" fmla="*/ 4557713 h 4557713"/>
                <a:gd name="connsiteX3" fmla="*/ 0 w 3640975"/>
                <a:gd name="connsiteY3" fmla="*/ 4557713 h 455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0975" h="4557713">
                  <a:moveTo>
                    <a:pt x="0" y="0"/>
                  </a:moveTo>
                  <a:lnTo>
                    <a:pt x="3640975" y="0"/>
                  </a:lnTo>
                  <a:lnTo>
                    <a:pt x="3640975" y="4557713"/>
                  </a:lnTo>
                  <a:lnTo>
                    <a:pt x="0" y="4557713"/>
                  </a:lnTo>
                  <a:close/>
                </a:path>
              </a:pathLst>
            </a:custGeom>
          </p:spPr>
        </p:pic>
        <p:sp>
          <p:nvSpPr>
            <p:cNvPr id="15" name="National Comp">
              <a:extLst>
                <a:ext uri="{FF2B5EF4-FFF2-40B4-BE49-F238E27FC236}">
                  <a16:creationId xmlns:a16="http://schemas.microsoft.com/office/drawing/2014/main" id="{8FBD538F-4DD5-6BCB-3B49-BCEB572A9AB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17545" y="6372938"/>
              <a:ext cx="271259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1" dirty="0" err="1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Gystadleuaeth</a:t>
              </a:r>
              <a:r>
                <a:rPr lang="en-GB" sz="1200" b="1" dirty="0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200" b="1" dirty="0" err="1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Genedlaethol</a:t>
              </a:r>
              <a:r>
                <a:rPr lang="en-GB" sz="1200" b="1" dirty="0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 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903794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Week 4">
            <a:extLst>
              <a:ext uri="{FF2B5EF4-FFF2-40B4-BE49-F238E27FC236}">
                <a16:creationId xmlns:a16="http://schemas.microsoft.com/office/drawing/2014/main" id="{844CD1E0-B962-9CED-8A77-6E6C4F1614C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142800" y="0"/>
            <a:ext cx="3187341" cy="6858000"/>
            <a:chOff x="9142800" y="0"/>
            <a:chExt cx="3187341" cy="6858000"/>
          </a:xfrm>
        </p:grpSpPr>
        <p:sp>
          <p:nvSpPr>
            <p:cNvPr id="15" name="Block">
              <a:extLst>
                <a:ext uri="{FF2B5EF4-FFF2-40B4-BE49-F238E27FC236}">
                  <a16:creationId xmlns:a16="http://schemas.microsoft.com/office/drawing/2014/main" id="{E3E902EE-A44A-94BF-D527-28DC82401A7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42801" y="0"/>
              <a:ext cx="3049200" cy="6858000"/>
            </a:xfrm>
            <a:prstGeom prst="rect">
              <a:avLst/>
            </a:prstGeom>
            <a:solidFill>
              <a:srgbClr val="D2E08C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Image">
              <a:extLst>
                <a:ext uri="{FF2B5EF4-FFF2-40B4-BE49-F238E27FC236}">
                  <a16:creationId xmlns:a16="http://schemas.microsoft.com/office/drawing/2014/main" id="{248009BD-8DF3-D1E1-D44C-77610EDCD8E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78859" y="3905849"/>
              <a:ext cx="2590201" cy="2590201"/>
            </a:xfrm>
            <a:prstGeom prst="rect">
              <a:avLst/>
            </a:prstGeom>
          </p:spPr>
        </p:pic>
        <p:sp>
          <p:nvSpPr>
            <p:cNvPr id="17" name="Text">
              <a:extLst>
                <a:ext uri="{FF2B5EF4-FFF2-40B4-BE49-F238E27FC236}">
                  <a16:creationId xmlns:a16="http://schemas.microsoft.com/office/drawing/2014/main" id="{2EE3E765-D579-6ADF-D862-4FD408E42BD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72301" y="273217"/>
              <a:ext cx="2590201" cy="4185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y-GB" sz="2000" b="1" dirty="0">
                  <a:latin typeface="+mj-lt"/>
                  <a:cs typeface="Poppins ExtraBold" panose="00000900000000000000" pitchFamily="2" charset="0"/>
                </a:rPr>
                <a:t>Wythnos 4</a:t>
              </a:r>
            </a:p>
            <a:p>
              <a:r>
                <a:rPr lang="cy-GB" b="1" dirty="0">
                  <a:latin typeface="+mj-lt"/>
                  <a:cs typeface="Poppins ExtraBold" panose="00000900000000000000" pitchFamily="2" charset="0"/>
                </a:rPr>
                <a:t>Elw ac Ernes</a:t>
              </a:r>
            </a:p>
            <a:p>
              <a:endParaRPr lang="en-GB" sz="2000" dirty="0">
                <a:latin typeface="+mj-lt"/>
                <a:cs typeface="Poppins ExtraBold" panose="00000900000000000000" pitchFamily="2" charset="0"/>
              </a:endParaRPr>
            </a:p>
            <a:p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Bydd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timau’n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cymryd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rhan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y </a:t>
              </a:r>
              <a:r>
                <a:rPr lang="en-GB" sz="1600" b="1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Gystadleuaeth</a:t>
              </a:r>
              <a:r>
                <a:rPr lang="en-GB" sz="1600" b="1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b="1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Genedlaethol</a:t>
              </a:r>
              <a:r>
                <a:rPr lang="en-GB" sz="1600" b="1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ac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penderfynu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sut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wario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eu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helw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neu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ei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gyfrannu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fel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rhodd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ar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ôl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ad-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dalu’r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ernes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gychwynnol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o £5,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ogystal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â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chyfraniad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gwaddol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o 50c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gefnogi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banc yr Her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Bumpunt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.</a:t>
              </a:r>
            </a:p>
          </p:txBody>
        </p:sp>
        <p:sp>
          <p:nvSpPr>
            <p:cNvPr id="32" name="Curb">
              <a:extLst>
                <a:ext uri="{FF2B5EF4-FFF2-40B4-BE49-F238E27FC236}">
                  <a16:creationId xmlns:a16="http://schemas.microsoft.com/office/drawing/2014/main" id="{EA5EBD1D-EC36-2C89-286B-532A8D779A8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42800" y="6103088"/>
              <a:ext cx="3062321" cy="7549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8" name="Medal" descr="A yellow and blue ribbon with a yellow circle&#10;&#10;Description automatically generated">
              <a:extLst>
                <a:ext uri="{FF2B5EF4-FFF2-40B4-BE49-F238E27FC236}">
                  <a16:creationId xmlns:a16="http://schemas.microsoft.com/office/drawing/2014/main" id="{27A27DCD-C13D-206E-9B2A-47BCE4455DF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4" r="9954"/>
            <a:stretch>
              <a:fillRect/>
            </a:stretch>
          </p:blipFill>
          <p:spPr>
            <a:xfrm>
              <a:off x="9280943" y="6182272"/>
              <a:ext cx="527087" cy="658099"/>
            </a:xfrm>
            <a:custGeom>
              <a:avLst/>
              <a:gdLst>
                <a:gd name="connsiteX0" fmla="*/ 0 w 3640975"/>
                <a:gd name="connsiteY0" fmla="*/ 0 h 4557713"/>
                <a:gd name="connsiteX1" fmla="*/ 3640975 w 3640975"/>
                <a:gd name="connsiteY1" fmla="*/ 0 h 4557713"/>
                <a:gd name="connsiteX2" fmla="*/ 3640975 w 3640975"/>
                <a:gd name="connsiteY2" fmla="*/ 4557713 h 4557713"/>
                <a:gd name="connsiteX3" fmla="*/ 0 w 3640975"/>
                <a:gd name="connsiteY3" fmla="*/ 4557713 h 455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0975" h="4557713">
                  <a:moveTo>
                    <a:pt x="0" y="0"/>
                  </a:moveTo>
                  <a:lnTo>
                    <a:pt x="3640975" y="0"/>
                  </a:lnTo>
                  <a:lnTo>
                    <a:pt x="3640975" y="4557713"/>
                  </a:lnTo>
                  <a:lnTo>
                    <a:pt x="0" y="4557713"/>
                  </a:lnTo>
                  <a:close/>
                </a:path>
              </a:pathLst>
            </a:custGeom>
          </p:spPr>
        </p:pic>
        <p:sp>
          <p:nvSpPr>
            <p:cNvPr id="39" name="National Comp">
              <a:extLst>
                <a:ext uri="{FF2B5EF4-FFF2-40B4-BE49-F238E27FC236}">
                  <a16:creationId xmlns:a16="http://schemas.microsoft.com/office/drawing/2014/main" id="{AC70103F-A57E-E83D-D7CE-45618D844F2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17545" y="6372938"/>
              <a:ext cx="271259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1" dirty="0" err="1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Gystadleuaeth</a:t>
              </a:r>
              <a:r>
                <a:rPr lang="en-GB" sz="1200" b="1" dirty="0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200" b="1" dirty="0" err="1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Genedlaethol</a:t>
              </a:r>
              <a:r>
                <a:rPr lang="en-GB" sz="1200" b="1" dirty="0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 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Week 3">
            <a:extLst>
              <a:ext uri="{FF2B5EF4-FFF2-40B4-BE49-F238E27FC236}">
                <a16:creationId xmlns:a16="http://schemas.microsoft.com/office/drawing/2014/main" id="{5B1731F4-DB58-57ED-05A1-5C64A63A250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089126" y="0"/>
            <a:ext cx="3062634" cy="6858000"/>
            <a:chOff x="6089126" y="0"/>
            <a:chExt cx="3062634" cy="6858000"/>
          </a:xfrm>
        </p:grpSpPr>
        <p:sp>
          <p:nvSpPr>
            <p:cNvPr id="11" name="Block">
              <a:extLst>
                <a:ext uri="{FF2B5EF4-FFF2-40B4-BE49-F238E27FC236}">
                  <a16:creationId xmlns:a16="http://schemas.microsoft.com/office/drawing/2014/main" id="{AB27BD56-2C57-101A-0EF9-C26131DF31C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93602" y="0"/>
              <a:ext cx="3049200" cy="6858000"/>
            </a:xfrm>
            <a:prstGeom prst="rect">
              <a:avLst/>
            </a:prstGeom>
            <a:solidFill>
              <a:srgbClr val="C9DA74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Curb">
              <a:extLst>
                <a:ext uri="{FF2B5EF4-FFF2-40B4-BE49-F238E27FC236}">
                  <a16:creationId xmlns:a16="http://schemas.microsoft.com/office/drawing/2014/main" id="{48F0E46C-0081-53A1-80EE-39006932565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93602" y="6103088"/>
              <a:ext cx="3058158" cy="7549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Image">
              <a:extLst>
                <a:ext uri="{FF2B5EF4-FFF2-40B4-BE49-F238E27FC236}">
                  <a16:creationId xmlns:a16="http://schemas.microsoft.com/office/drawing/2014/main" id="{F81BE4D9-D1C1-8406-1DD1-933D786CEBF4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3101" y="3905848"/>
              <a:ext cx="2590201" cy="2590201"/>
            </a:xfrm>
            <a:prstGeom prst="rect">
              <a:avLst/>
            </a:prstGeom>
          </p:spPr>
        </p:pic>
        <p:sp>
          <p:nvSpPr>
            <p:cNvPr id="13" name="Text">
              <a:extLst>
                <a:ext uri="{FF2B5EF4-FFF2-40B4-BE49-F238E27FC236}">
                  <a16:creationId xmlns:a16="http://schemas.microsoft.com/office/drawing/2014/main" id="{0E7F6287-B0FA-23BA-5649-A5893AC1EF8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32059" y="273217"/>
              <a:ext cx="2590201" cy="320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>
                  <a:latin typeface="+mj-lt"/>
                  <a:cs typeface="Poppins ExtraBold" panose="00000900000000000000" pitchFamily="2" charset="0"/>
                </a:rPr>
                <a:t>Wythnos</a:t>
              </a:r>
              <a:r>
                <a:rPr lang="en-GB" sz="2000" b="1" dirty="0">
                  <a:latin typeface="+mj-lt"/>
                  <a:cs typeface="Poppins ExtraBold" panose="00000900000000000000" pitchFamily="2" charset="0"/>
                </a:rPr>
                <a:t> 3</a:t>
              </a:r>
            </a:p>
            <a:p>
              <a:r>
                <a:rPr lang="en-GB" b="1" dirty="0">
                  <a:latin typeface="+mj-lt"/>
                  <a:cs typeface="Poppins ExtraBold" panose="00000900000000000000" pitchFamily="2" charset="0"/>
                </a:rPr>
                <a:t>Dal </a:t>
              </a:r>
              <a:r>
                <a:rPr lang="en-GB" b="1" dirty="0" err="1">
                  <a:latin typeface="+mj-lt"/>
                  <a:cs typeface="Poppins ExtraBold" panose="00000900000000000000" pitchFamily="2" charset="0"/>
                </a:rPr>
                <a:t>Ati</a:t>
              </a:r>
              <a:r>
                <a:rPr lang="en-GB" b="1" dirty="0">
                  <a:latin typeface="+mj-lt"/>
                  <a:cs typeface="Poppins ExtraBold" panose="00000900000000000000" pitchFamily="2" charset="0"/>
                </a:rPr>
                <a:t>!</a:t>
              </a:r>
            </a:p>
            <a:p>
              <a:endParaRPr lang="en-GB" sz="2000" dirty="0">
                <a:latin typeface="+mj-lt"/>
                <a:cs typeface="Poppins ExtraBold" panose="00000900000000000000" pitchFamily="2" charset="0"/>
              </a:endParaRPr>
            </a:p>
            <a:p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Bydd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timau’n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paratoi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eu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cynnyrch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neu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wasanaeth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,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hyrwyddo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eu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digwyddiadau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gwerthu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, ac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cymryd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rhan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US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y </a:t>
              </a:r>
              <a:r>
                <a:rPr lang="en-US" sz="1600" b="1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Gystadleuaeth</a:t>
              </a:r>
              <a:r>
                <a:rPr lang="en-US" sz="1600" b="1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Poster </a:t>
              </a:r>
              <a:r>
                <a:rPr lang="en-US" sz="1600" b="1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Gwerthu</a:t>
              </a:r>
              <a:r>
                <a:rPr lang="en-US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!</a:t>
              </a:r>
              <a:endParaRPr lang="en-GB" sz="1600" dirty="0">
                <a:solidFill>
                  <a:srgbClr val="22404D"/>
                </a:solidFill>
                <a:latin typeface="+mj-lt"/>
                <a:cs typeface="Poppins" panose="00000500000000000000" pitchFamily="2" charset="0"/>
              </a:endParaRPr>
            </a:p>
          </p:txBody>
        </p:sp>
        <p:pic>
          <p:nvPicPr>
            <p:cNvPr id="31" name="Medal" descr="A yellow and blue ribbon with a yellow circle&#10;&#10;Description automatically generated">
              <a:extLst>
                <a:ext uri="{FF2B5EF4-FFF2-40B4-BE49-F238E27FC236}">
                  <a16:creationId xmlns:a16="http://schemas.microsoft.com/office/drawing/2014/main" id="{C1BDCA9A-4B64-CCF6-B376-1A9867A444D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4" r="9954"/>
            <a:stretch>
              <a:fillRect/>
            </a:stretch>
          </p:blipFill>
          <p:spPr>
            <a:xfrm>
              <a:off x="6089126" y="6151494"/>
              <a:ext cx="527087" cy="658099"/>
            </a:xfrm>
            <a:custGeom>
              <a:avLst/>
              <a:gdLst>
                <a:gd name="connsiteX0" fmla="*/ 0 w 3640975"/>
                <a:gd name="connsiteY0" fmla="*/ 0 h 4557713"/>
                <a:gd name="connsiteX1" fmla="*/ 3640975 w 3640975"/>
                <a:gd name="connsiteY1" fmla="*/ 0 h 4557713"/>
                <a:gd name="connsiteX2" fmla="*/ 3640975 w 3640975"/>
                <a:gd name="connsiteY2" fmla="*/ 4557713 h 4557713"/>
                <a:gd name="connsiteX3" fmla="*/ 0 w 3640975"/>
                <a:gd name="connsiteY3" fmla="*/ 4557713 h 455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0975" h="4557713">
                  <a:moveTo>
                    <a:pt x="0" y="0"/>
                  </a:moveTo>
                  <a:lnTo>
                    <a:pt x="3640975" y="0"/>
                  </a:lnTo>
                  <a:lnTo>
                    <a:pt x="3640975" y="4557713"/>
                  </a:lnTo>
                  <a:lnTo>
                    <a:pt x="0" y="4557713"/>
                  </a:lnTo>
                  <a:close/>
                </a:path>
              </a:pathLst>
            </a:custGeom>
          </p:spPr>
        </p:pic>
        <p:sp>
          <p:nvSpPr>
            <p:cNvPr id="36" name="Sales Poster Comp">
              <a:extLst>
                <a:ext uri="{FF2B5EF4-FFF2-40B4-BE49-F238E27FC236}">
                  <a16:creationId xmlns:a16="http://schemas.microsoft.com/office/drawing/2014/main" id="{919CDE92-B8F4-A4A6-0FD0-B268C7C385F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25728" y="6342160"/>
              <a:ext cx="271259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200" b="1" dirty="0" err="1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Gystadleuaeth</a:t>
              </a:r>
              <a:r>
                <a:rPr lang="en-GB" sz="1200" b="1" dirty="0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 Poster </a:t>
              </a:r>
              <a:r>
                <a:rPr lang="en-GB" sz="1200" b="1" dirty="0" err="1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Gwerthu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Week 2 Block">
            <a:extLst>
              <a:ext uri="{FF2B5EF4-FFF2-40B4-BE49-F238E27FC236}">
                <a16:creationId xmlns:a16="http://schemas.microsoft.com/office/drawing/2014/main" id="{3EB9AE49-C5C0-2E67-E573-42067154841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049199" y="0"/>
            <a:ext cx="3049200" cy="6858000"/>
            <a:chOff x="3049199" y="0"/>
            <a:chExt cx="3049200" cy="6858000"/>
          </a:xfrm>
        </p:grpSpPr>
        <p:sp>
          <p:nvSpPr>
            <p:cNvPr id="7" name="Block">
              <a:extLst>
                <a:ext uri="{FF2B5EF4-FFF2-40B4-BE49-F238E27FC236}">
                  <a16:creationId xmlns:a16="http://schemas.microsoft.com/office/drawing/2014/main" id="{185FC8B1-551B-223A-0C47-AA7DE74DC97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49199" y="0"/>
              <a:ext cx="3049200" cy="6858000"/>
            </a:xfrm>
            <a:prstGeom prst="rect">
              <a:avLst/>
            </a:prstGeom>
            <a:solidFill>
              <a:srgbClr val="C2D565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Image">
              <a:extLst>
                <a:ext uri="{FF2B5EF4-FFF2-40B4-BE49-F238E27FC236}">
                  <a16:creationId xmlns:a16="http://schemas.microsoft.com/office/drawing/2014/main" id="{59473B56-38DE-A4A6-C901-2458B96B7FEE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0994" y="3905848"/>
              <a:ext cx="2585608" cy="2590201"/>
            </a:xfrm>
            <a:prstGeom prst="rect">
              <a:avLst/>
            </a:prstGeom>
          </p:spPr>
        </p:pic>
        <p:sp>
          <p:nvSpPr>
            <p:cNvPr id="9" name="Text">
              <a:extLst>
                <a:ext uri="{FF2B5EF4-FFF2-40B4-BE49-F238E27FC236}">
                  <a16:creationId xmlns:a16="http://schemas.microsoft.com/office/drawing/2014/main" id="{F1A13101-80F7-45AD-54A7-5545C3CA71D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87657" y="273218"/>
              <a:ext cx="2590201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y-GB" sz="2000" b="1" dirty="0">
                  <a:latin typeface="+mj-lt"/>
                  <a:cs typeface="Poppins ExtraBold" panose="00000900000000000000" pitchFamily="2" charset="0"/>
                </a:rPr>
                <a:t>Wythnos 2</a:t>
              </a:r>
            </a:p>
            <a:p>
              <a:r>
                <a:rPr lang="cy-GB" b="1" dirty="0">
                  <a:latin typeface="+mj-lt"/>
                  <a:cs typeface="Poppins ExtraBold" panose="00000900000000000000" pitchFamily="2" charset="0"/>
                </a:rPr>
                <a:t>Dechrau Arni</a:t>
              </a:r>
            </a:p>
            <a:p>
              <a:endParaRPr lang="en-GB" sz="2000" dirty="0">
                <a:latin typeface="+mj-lt"/>
                <a:cs typeface="Poppins ExtraBold" panose="00000900000000000000" pitchFamily="2" charset="0"/>
              </a:endParaRPr>
            </a:p>
            <a:p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Bydd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timau’n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dod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o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hyd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ddeunyddiau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neu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gynhyrchion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,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paratoi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posteri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gwerthu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, ac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dechrau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cynllunio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eu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digwyddiadau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gwerthu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.</a:t>
              </a:r>
            </a:p>
          </p:txBody>
        </p:sp>
      </p:grpSp>
      <p:grpSp>
        <p:nvGrpSpPr>
          <p:cNvPr id="41" name="Week 1">
            <a:extLst>
              <a:ext uri="{FF2B5EF4-FFF2-40B4-BE49-F238E27FC236}">
                <a16:creationId xmlns:a16="http://schemas.microsoft.com/office/drawing/2014/main" id="{6689C810-F16F-C45D-6FC4-0CE206E7880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3296511" cy="6858000"/>
            <a:chOff x="0" y="0"/>
            <a:chExt cx="3296511" cy="6858000"/>
          </a:xfrm>
        </p:grpSpPr>
        <p:sp>
          <p:nvSpPr>
            <p:cNvPr id="3" name="Block">
              <a:extLst>
                <a:ext uri="{FF2B5EF4-FFF2-40B4-BE49-F238E27FC236}">
                  <a16:creationId xmlns:a16="http://schemas.microsoft.com/office/drawing/2014/main" id="{2843A32C-F3BE-9574-FAA6-B243F5EDBC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049200" cy="6858000"/>
            </a:xfrm>
            <a:prstGeom prst="rect">
              <a:avLst/>
            </a:prstGeom>
            <a:solidFill>
              <a:srgbClr val="BBD153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Curb">
              <a:extLst>
                <a:ext uri="{FF2B5EF4-FFF2-40B4-BE49-F238E27FC236}">
                  <a16:creationId xmlns:a16="http://schemas.microsoft.com/office/drawing/2014/main" id="{1862E69E-FA67-0648-0C84-E343EF7CBED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03088"/>
              <a:ext cx="3049198" cy="7549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4" name="Image">
              <a:extLst>
                <a:ext uri="{FF2B5EF4-FFF2-40B4-BE49-F238E27FC236}">
                  <a16:creationId xmlns:a16="http://schemas.microsoft.com/office/drawing/2014/main" id="{0F33394A-8C91-156F-2FEE-4AF46912F7F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0541" y="3905848"/>
              <a:ext cx="2590201" cy="2590201"/>
            </a:xfrm>
            <a:prstGeom prst="rect">
              <a:avLst/>
            </a:prstGeom>
          </p:spPr>
        </p:pic>
        <p:sp>
          <p:nvSpPr>
            <p:cNvPr id="5" name="Text">
              <a:extLst>
                <a:ext uri="{FF2B5EF4-FFF2-40B4-BE49-F238E27FC236}">
                  <a16:creationId xmlns:a16="http://schemas.microsoft.com/office/drawing/2014/main" id="{03759E29-29C9-26BB-445C-82FFA56E5E6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457" y="273219"/>
              <a:ext cx="2590201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>
                  <a:latin typeface="+mj-lt"/>
                  <a:cs typeface="Poppins ExtraBold" panose="00000900000000000000" pitchFamily="2" charset="0"/>
                </a:rPr>
                <a:t>Wythnos</a:t>
              </a:r>
              <a:r>
                <a:rPr lang="en-GB" sz="2000" b="1" dirty="0">
                  <a:latin typeface="+mj-lt"/>
                  <a:cs typeface="Poppins ExtraBold" panose="00000900000000000000" pitchFamily="2" charset="0"/>
                </a:rPr>
                <a:t> 1</a:t>
              </a:r>
            </a:p>
            <a:p>
              <a:r>
                <a:rPr lang="en-GB" b="1" dirty="0" err="1">
                  <a:latin typeface="+mj-lt"/>
                  <a:cs typeface="Poppins ExtraBold" panose="00000900000000000000" pitchFamily="2" charset="0"/>
                </a:rPr>
                <a:t>Dyma</a:t>
              </a:r>
              <a:r>
                <a:rPr lang="en-GB" b="1" dirty="0">
                  <a:latin typeface="+mj-lt"/>
                  <a:cs typeface="Poppins ExtraBold" panose="00000900000000000000" pitchFamily="2" charset="0"/>
                </a:rPr>
                <a:t> £5!</a:t>
              </a:r>
            </a:p>
            <a:p>
              <a:endParaRPr lang="en-GB" sz="2000" dirty="0">
                <a:latin typeface="+mj-lt"/>
                <a:cs typeface="Poppins ExtraBold" panose="00000900000000000000" pitchFamily="2" charset="0"/>
              </a:endParaRPr>
            </a:p>
            <a:p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Bydd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timau’n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penderfynu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ar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gynnyrch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neu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wasanaeth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fuddsoddi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eu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£5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ynddo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,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creu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logo ac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cymryd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rhan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600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yn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y </a:t>
              </a:r>
              <a:r>
                <a:rPr lang="en-GB" sz="1600" b="1" dirty="0" err="1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Gystadleuaeth</a:t>
              </a:r>
              <a:r>
                <a:rPr lang="en-GB" sz="1600" b="1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 Logo</a:t>
              </a:r>
              <a:r>
                <a:rPr lang="en-GB" sz="1600" dirty="0">
                  <a:solidFill>
                    <a:srgbClr val="22404D"/>
                  </a:solidFill>
                  <a:latin typeface="+mj-lt"/>
                  <a:cs typeface="Poppins" panose="00000500000000000000" pitchFamily="2" charset="0"/>
                </a:rPr>
                <a:t>!</a:t>
              </a:r>
            </a:p>
          </p:txBody>
        </p:sp>
        <p:pic>
          <p:nvPicPr>
            <p:cNvPr id="24" name="Medal" descr="A yellow and blue ribbon with a yellow circle&#10;&#10;Description automatically generated">
              <a:extLst>
                <a:ext uri="{FF2B5EF4-FFF2-40B4-BE49-F238E27FC236}">
                  <a16:creationId xmlns:a16="http://schemas.microsoft.com/office/drawing/2014/main" id="{6158414E-DAF5-6EAF-17F9-B43C9E7E5CA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4" r="9954"/>
            <a:stretch>
              <a:fillRect/>
            </a:stretch>
          </p:blipFill>
          <p:spPr>
            <a:xfrm>
              <a:off x="247313" y="6166557"/>
              <a:ext cx="527087" cy="658099"/>
            </a:xfrm>
            <a:custGeom>
              <a:avLst/>
              <a:gdLst>
                <a:gd name="connsiteX0" fmla="*/ 0 w 3640975"/>
                <a:gd name="connsiteY0" fmla="*/ 0 h 4557713"/>
                <a:gd name="connsiteX1" fmla="*/ 3640975 w 3640975"/>
                <a:gd name="connsiteY1" fmla="*/ 0 h 4557713"/>
                <a:gd name="connsiteX2" fmla="*/ 3640975 w 3640975"/>
                <a:gd name="connsiteY2" fmla="*/ 4557713 h 4557713"/>
                <a:gd name="connsiteX3" fmla="*/ 0 w 3640975"/>
                <a:gd name="connsiteY3" fmla="*/ 4557713 h 455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0975" h="4557713">
                  <a:moveTo>
                    <a:pt x="0" y="0"/>
                  </a:moveTo>
                  <a:lnTo>
                    <a:pt x="3640975" y="0"/>
                  </a:lnTo>
                  <a:lnTo>
                    <a:pt x="3640975" y="4557713"/>
                  </a:lnTo>
                  <a:lnTo>
                    <a:pt x="0" y="4557713"/>
                  </a:lnTo>
                  <a:close/>
                </a:path>
              </a:pathLst>
            </a:custGeom>
          </p:spPr>
        </p:pic>
        <p:sp>
          <p:nvSpPr>
            <p:cNvPr id="26" name="Logo Comp">
              <a:extLst>
                <a:ext uri="{FF2B5EF4-FFF2-40B4-BE49-F238E27FC236}">
                  <a16:creationId xmlns:a16="http://schemas.microsoft.com/office/drawing/2014/main" id="{F9DF2591-6B62-0759-4769-550368BDF69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83915" y="6357223"/>
              <a:ext cx="271259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 </a:t>
              </a:r>
              <a:r>
                <a:rPr lang="en-GB" sz="1400" b="1" dirty="0" err="1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Gystadleuaeth</a:t>
              </a:r>
              <a:r>
                <a:rPr lang="en-GB" sz="1400" b="1" dirty="0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 Logo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4218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1D6D8-9AC1-C118-4883-A5F8BB195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">
            <a:extLst>
              <a:ext uri="{FF2B5EF4-FFF2-40B4-BE49-F238E27FC236}">
                <a16:creationId xmlns:a16="http://schemas.microsoft.com/office/drawing/2014/main" id="{67F41328-016B-721B-783A-A6D36630BD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1" dirty="0" err="1">
                <a:latin typeface="+mj-lt"/>
              </a:rPr>
              <a:t>Cystadlaethau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Wythnosol</a:t>
            </a:r>
            <a:endParaRPr lang="en-US" sz="1600" b="1" dirty="0">
              <a:latin typeface="+mj-lt"/>
            </a:endParaRPr>
          </a:p>
          <a:p>
            <a:pPr marL="0" indent="0">
              <a:buNone/>
            </a:pPr>
            <a:endParaRPr lang="en-US" sz="1600" b="1" dirty="0">
              <a:latin typeface="+mj-lt"/>
            </a:endParaRPr>
          </a:p>
          <a:p>
            <a:r>
              <a:rPr lang="en-US" sz="1600" dirty="0" err="1">
                <a:latin typeface="+mj-lt"/>
              </a:rPr>
              <a:t>Cystadleuaeth</a:t>
            </a:r>
            <a:r>
              <a:rPr lang="en-US" sz="1600" dirty="0">
                <a:latin typeface="+mj-lt"/>
              </a:rPr>
              <a:t> Logo (</a:t>
            </a:r>
            <a:r>
              <a:rPr lang="en-US" sz="1600" dirty="0" err="1">
                <a:latin typeface="+mj-lt"/>
              </a:rPr>
              <a:t>Wythnos</a:t>
            </a:r>
            <a:r>
              <a:rPr lang="en-US" sz="1600" dirty="0">
                <a:latin typeface="+mj-lt"/>
              </a:rPr>
              <a:t> 1)</a:t>
            </a:r>
          </a:p>
          <a:p>
            <a:r>
              <a:rPr lang="en-US" sz="1600" dirty="0" err="1">
                <a:latin typeface="+mj-lt"/>
              </a:rPr>
              <a:t>Cystadleuaeth</a:t>
            </a:r>
            <a:r>
              <a:rPr lang="en-US" sz="1600" dirty="0">
                <a:latin typeface="+mj-lt"/>
              </a:rPr>
              <a:t> Poster </a:t>
            </a:r>
            <a:r>
              <a:rPr lang="en-US" sz="1600" dirty="0" err="1">
                <a:latin typeface="+mj-lt"/>
              </a:rPr>
              <a:t>Gwerthu</a:t>
            </a:r>
            <a:r>
              <a:rPr lang="en-US" sz="1600" dirty="0">
                <a:latin typeface="+mj-lt"/>
              </a:rPr>
              <a:t> (</a:t>
            </a:r>
            <a:r>
              <a:rPr lang="en-US" sz="1600" dirty="0" err="1">
                <a:latin typeface="+mj-lt"/>
              </a:rPr>
              <a:t>Wythnos</a:t>
            </a:r>
            <a:r>
              <a:rPr lang="en-US" sz="1600" dirty="0">
                <a:latin typeface="+mj-lt"/>
              </a:rPr>
              <a:t> 3)</a:t>
            </a:r>
          </a:p>
          <a:p>
            <a:endParaRPr lang="en-US" sz="1600" b="1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1600" b="1" dirty="0" err="1">
                <a:latin typeface="+mj-lt"/>
              </a:rPr>
              <a:t>Gwobrau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Cystadlaethau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Wythnosol</a:t>
            </a:r>
            <a:endParaRPr lang="en-US" sz="1600" b="1" dirty="0">
              <a:latin typeface="+mj-lt"/>
            </a:endParaRPr>
          </a:p>
          <a:p>
            <a:pPr marL="0" indent="0">
              <a:buNone/>
            </a:pPr>
            <a:endParaRPr lang="en-US" sz="1600" b="1" dirty="0">
              <a:latin typeface="+mj-lt"/>
            </a:endParaRPr>
          </a:p>
          <a:p>
            <a:r>
              <a:rPr lang="en-US" sz="1600" dirty="0" err="1">
                <a:latin typeface="+mj-lt"/>
              </a:rPr>
              <a:t>Bydd</a:t>
            </a:r>
            <a:r>
              <a:rPr lang="en-US" sz="1600" dirty="0">
                <a:latin typeface="+mj-lt"/>
              </a:rPr>
              <a:t> yr </a:t>
            </a:r>
            <a:r>
              <a:rPr lang="en-US" sz="1600" dirty="0" err="1">
                <a:latin typeface="+mj-lt"/>
              </a:rPr>
              <a:t>enillydd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derbyn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taleb</a:t>
            </a:r>
            <a:r>
              <a:rPr lang="en-US" sz="1600" dirty="0">
                <a:latin typeface="+mj-lt"/>
              </a:rPr>
              <a:t> £100, </a:t>
            </a:r>
            <a:r>
              <a:rPr lang="en-US" sz="1600" dirty="0" err="1">
                <a:latin typeface="+mj-lt"/>
              </a:rPr>
              <a:t>ynghyd</a:t>
            </a:r>
            <a:r>
              <a:rPr lang="en-US" sz="1600" dirty="0">
                <a:latin typeface="+mj-lt"/>
              </a:rPr>
              <a:t> â £200 </a:t>
            </a:r>
            <a:r>
              <a:rPr lang="en-US" sz="1600" dirty="0" err="1">
                <a:latin typeface="+mj-lt"/>
              </a:rPr>
              <a:t>ar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gyfer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ysgol</a:t>
            </a:r>
            <a:r>
              <a:rPr lang="en-US" sz="1600" dirty="0">
                <a:latin typeface="+mj-lt"/>
              </a:rPr>
              <a:t> neu </a:t>
            </a:r>
            <a:r>
              <a:rPr lang="en-US" sz="1600" dirty="0" err="1">
                <a:latin typeface="+mj-lt"/>
              </a:rPr>
              <a:t>sefydliad</a:t>
            </a:r>
            <a:r>
              <a:rPr lang="en-US" sz="1600" dirty="0">
                <a:latin typeface="+mj-lt"/>
              </a:rPr>
              <a:t>.</a:t>
            </a:r>
          </a:p>
          <a:p>
            <a:r>
              <a:rPr lang="en-US" sz="1600" dirty="0" err="1">
                <a:latin typeface="+mj-lt"/>
              </a:rPr>
              <a:t>Bydd</a:t>
            </a:r>
            <a:r>
              <a:rPr lang="en-US" sz="1600" dirty="0">
                <a:latin typeface="+mj-lt"/>
              </a:rPr>
              <a:t> yr ail </a:t>
            </a:r>
            <a:r>
              <a:rPr lang="en-US" sz="1600" dirty="0" err="1">
                <a:latin typeface="+mj-lt"/>
              </a:rPr>
              <a:t>orau’n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derbyn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taleb</a:t>
            </a:r>
            <a:r>
              <a:rPr lang="en-US" sz="1600" dirty="0">
                <a:latin typeface="+mj-lt"/>
              </a:rPr>
              <a:t> £50, </a:t>
            </a:r>
            <a:r>
              <a:rPr lang="en-US" sz="1600" dirty="0" err="1">
                <a:latin typeface="+mj-lt"/>
              </a:rPr>
              <a:t>ynghyd</a:t>
            </a:r>
            <a:r>
              <a:rPr lang="en-US" sz="1600" dirty="0">
                <a:latin typeface="+mj-lt"/>
              </a:rPr>
              <a:t> â £100 </a:t>
            </a:r>
            <a:r>
              <a:rPr lang="en-US" sz="1600" dirty="0" err="1">
                <a:latin typeface="+mj-lt"/>
              </a:rPr>
              <a:t>ar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gyfer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ysgol</a:t>
            </a:r>
            <a:r>
              <a:rPr lang="en-US" sz="1600" dirty="0">
                <a:latin typeface="+mj-lt"/>
              </a:rPr>
              <a:t> neu </a:t>
            </a:r>
            <a:r>
              <a:rPr lang="en-US" sz="1600" dirty="0" err="1">
                <a:latin typeface="+mj-lt"/>
              </a:rPr>
              <a:t>sefydliad</a:t>
            </a:r>
            <a:r>
              <a:rPr lang="en-US" sz="1600" dirty="0">
                <a:latin typeface="+mj-lt"/>
              </a:rPr>
              <a:t>.</a:t>
            </a:r>
          </a:p>
          <a:p>
            <a:r>
              <a:rPr lang="en-US" sz="1600" dirty="0" err="1">
                <a:latin typeface="+mj-lt"/>
              </a:rPr>
              <a:t>Bydd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ddau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gais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ymddangos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Arddangosfa’r</a:t>
            </a:r>
            <a:r>
              <a:rPr lang="en-US" sz="1600" b="1" dirty="0">
                <a:latin typeface="+mj-lt"/>
              </a:rPr>
              <a:t> Her </a:t>
            </a:r>
            <a:r>
              <a:rPr lang="en-US" sz="1600" b="1" dirty="0" err="1">
                <a:latin typeface="+mj-lt"/>
              </a:rPr>
              <a:t>Bumpunt</a:t>
            </a:r>
            <a:r>
              <a:rPr lang="en-US" sz="1600" dirty="0">
                <a:latin typeface="+mj-lt"/>
              </a:rPr>
              <a:t>!</a:t>
            </a:r>
          </a:p>
          <a:p>
            <a:endParaRPr lang="en-US" b="1" dirty="0">
              <a:latin typeface="+mj-lt"/>
            </a:endParaRPr>
          </a:p>
          <a:p>
            <a:endParaRPr lang="en-US" b="1" dirty="0">
              <a:latin typeface="+mj-lt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F3B66B63-E598-D980-0E01-4EF5DCB0B1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Cystadlaethau</a:t>
            </a:r>
            <a:r>
              <a:rPr lang="en-US" sz="2800" dirty="0"/>
              <a:t>!</a:t>
            </a:r>
          </a:p>
        </p:txBody>
      </p:sp>
      <p:pic>
        <p:nvPicPr>
          <p:cNvPr id="8" name="Medal" descr="A yellow and blue ribbon with a yellow circle&#10;&#10;Description automatically generated">
            <a:extLst>
              <a:ext uri="{FF2B5EF4-FFF2-40B4-BE49-F238E27FC236}">
                <a16:creationId xmlns:a16="http://schemas.microsoft.com/office/drawing/2014/main" id="{0636D114-CB9B-EB51-0818-E01E4BBD22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 r="9954"/>
          <a:stretch>
            <a:fillRect/>
          </a:stretch>
        </p:blipFill>
        <p:spPr>
          <a:xfrm>
            <a:off x="6686550" y="-15875"/>
            <a:ext cx="5505450" cy="6873875"/>
          </a:xfrm>
        </p:spPr>
      </p:pic>
    </p:spTree>
    <p:extLst>
      <p:ext uri="{BB962C8B-B14F-4D97-AF65-F5344CB8AC3E}">
        <p14:creationId xmlns:p14="http://schemas.microsoft.com/office/powerpoint/2010/main" val="318233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12D2F-D0A0-731B-DB69-1C69AA380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Frame">
            <a:extLst>
              <a:ext uri="{FF2B5EF4-FFF2-40B4-BE49-F238E27FC236}">
                <a16:creationId xmlns:a16="http://schemas.microsoft.com/office/drawing/2014/main" id="{81B1992E-3D9B-0D83-59F0-BB8DC7D0DE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6687313" y="-16339"/>
            <a:ext cx="5504687" cy="687433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2F3E101F-25CE-E938-418F-F7CD0105D8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1" dirty="0" err="1">
                <a:latin typeface="+mj-lt"/>
              </a:rPr>
              <a:t>Cystadlaethau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Cenedlaethol</a:t>
            </a:r>
            <a:r>
              <a:rPr lang="en-US" sz="1600" b="1" dirty="0">
                <a:latin typeface="+mj-lt"/>
              </a:rPr>
              <a:t> (5-8, 9-11)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  <a:latin typeface="+mj-lt"/>
            </a:endParaRPr>
          </a:p>
          <a:p>
            <a:r>
              <a:rPr lang="en-US" sz="1600" dirty="0">
                <a:latin typeface="+mj-lt"/>
              </a:rPr>
              <a:t>Her </a:t>
            </a:r>
            <a:r>
              <a:rPr lang="en-US" sz="1600" dirty="0" err="1">
                <a:latin typeface="+mj-lt"/>
              </a:rPr>
              <a:t>Bumpunt</a:t>
            </a:r>
            <a:r>
              <a:rPr lang="en-US" sz="1600" dirty="0">
                <a:latin typeface="+mj-lt"/>
              </a:rPr>
              <a:t> er </a:t>
            </a:r>
            <a:r>
              <a:rPr lang="en-US" sz="1600" dirty="0" err="1">
                <a:latin typeface="+mj-lt"/>
              </a:rPr>
              <a:t>Daioni</a:t>
            </a:r>
            <a:endParaRPr lang="en-US" sz="1600" dirty="0">
              <a:latin typeface="+mj-lt"/>
            </a:endParaRPr>
          </a:p>
          <a:p>
            <a:r>
              <a:rPr lang="es-ES" sz="1600" dirty="0">
                <a:latin typeface="+mj-lt"/>
              </a:rPr>
              <a:t>Y </a:t>
            </a:r>
            <a:r>
              <a:rPr lang="es-ES" sz="1600" dirty="0" err="1">
                <a:latin typeface="+mj-lt"/>
              </a:rPr>
              <a:t>Gorau</a:t>
            </a:r>
            <a:r>
              <a:rPr lang="es-ES" sz="1600" dirty="0">
                <a:latin typeface="+mj-lt"/>
              </a:rPr>
              <a:t> o </a:t>
            </a:r>
            <a:r>
              <a:rPr lang="es-ES" sz="1600" dirty="0" err="1">
                <a:latin typeface="+mj-lt"/>
              </a:rPr>
              <a:t>ran</a:t>
            </a:r>
            <a:r>
              <a:rPr lang="es-ES" sz="1600" dirty="0">
                <a:latin typeface="+mj-lt"/>
              </a:rPr>
              <a:t> </a:t>
            </a:r>
            <a:r>
              <a:rPr lang="es-ES" sz="1600" dirty="0" err="1">
                <a:latin typeface="+mj-lt"/>
              </a:rPr>
              <a:t>Cynaliadwyedd</a:t>
            </a:r>
            <a:endParaRPr lang="es-E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Yr </a:t>
            </a:r>
            <a:r>
              <a:rPr lang="en-US" sz="1600" dirty="0" err="1">
                <a:latin typeface="+mj-lt"/>
              </a:rPr>
              <a:t>Unigolyn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Mwyaf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Ysbrydoledig</a:t>
            </a:r>
            <a:endParaRPr lang="en-US" sz="1600" dirty="0">
              <a:latin typeface="+mj-lt"/>
            </a:endParaRPr>
          </a:p>
          <a:p>
            <a:r>
              <a:rPr lang="es-ES" sz="1600" dirty="0">
                <a:latin typeface="+mj-lt"/>
              </a:rPr>
              <a:t>Y </a:t>
            </a:r>
            <a:r>
              <a:rPr lang="es-ES" sz="1600" dirty="0" err="1">
                <a:latin typeface="+mj-lt"/>
              </a:rPr>
              <a:t>Busnes</a:t>
            </a:r>
            <a:r>
              <a:rPr lang="es-ES" sz="1600" dirty="0">
                <a:latin typeface="+mj-lt"/>
              </a:rPr>
              <a:t> </a:t>
            </a:r>
            <a:r>
              <a:rPr lang="es-ES" sz="1600" dirty="0" err="1">
                <a:latin typeface="+mj-lt"/>
              </a:rPr>
              <a:t>Gorau</a:t>
            </a:r>
            <a:r>
              <a:rPr lang="es-ES" sz="1600" dirty="0">
                <a:latin typeface="+mj-lt"/>
              </a:rPr>
              <a:t> </a:t>
            </a:r>
            <a:r>
              <a:rPr lang="es-ES" sz="1600" dirty="0" err="1">
                <a:latin typeface="+mj-lt"/>
              </a:rPr>
              <a:t>yn</a:t>
            </a:r>
            <a:r>
              <a:rPr lang="es-ES" sz="1600" dirty="0">
                <a:latin typeface="+mj-lt"/>
              </a:rPr>
              <a:t> </a:t>
            </a:r>
            <a:r>
              <a:rPr lang="es-ES" sz="1600" dirty="0" err="1">
                <a:latin typeface="+mj-lt"/>
              </a:rPr>
              <a:t>Gyffredinol</a:t>
            </a:r>
            <a:endParaRPr lang="es-ES" sz="1600" dirty="0">
              <a:latin typeface="+mj-lt"/>
            </a:endParaRPr>
          </a:p>
          <a:p>
            <a:r>
              <a:rPr lang="es-ES" sz="1600" dirty="0">
                <a:latin typeface="+mj-lt"/>
              </a:rPr>
              <a:t>Y </a:t>
            </a:r>
            <a:r>
              <a:rPr lang="es-ES" sz="1600" dirty="0" err="1">
                <a:latin typeface="+mj-lt"/>
              </a:rPr>
              <a:t>Busnes</a:t>
            </a:r>
            <a:r>
              <a:rPr lang="es-ES" sz="1600" dirty="0">
                <a:latin typeface="+mj-lt"/>
              </a:rPr>
              <a:t> </a:t>
            </a:r>
            <a:r>
              <a:rPr lang="es-ES" sz="1600" dirty="0" err="1">
                <a:latin typeface="+mj-lt"/>
              </a:rPr>
              <a:t>Gorau</a:t>
            </a:r>
            <a:r>
              <a:rPr lang="es-ES" sz="1600" dirty="0">
                <a:latin typeface="+mj-lt"/>
              </a:rPr>
              <a:t> </a:t>
            </a:r>
            <a:r>
              <a:rPr lang="es-ES" sz="1600" dirty="0" err="1">
                <a:latin typeface="+mj-lt"/>
              </a:rPr>
              <a:t>yng</a:t>
            </a:r>
            <a:r>
              <a:rPr lang="es-ES" sz="1600" dirty="0">
                <a:latin typeface="+mj-lt"/>
              </a:rPr>
              <a:t> </a:t>
            </a:r>
            <a:r>
              <a:rPr lang="es-ES" sz="1600" dirty="0" err="1">
                <a:latin typeface="+mj-lt"/>
              </a:rPr>
              <a:t>Nghymru</a:t>
            </a:r>
            <a:endParaRPr lang="es-ES" sz="1600" dirty="0">
              <a:latin typeface="+mj-lt"/>
            </a:endParaRPr>
          </a:p>
          <a:p>
            <a:pPr marL="0" indent="0">
              <a:buNone/>
            </a:pPr>
            <a:endParaRPr lang="en-US" sz="1600" b="1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1600" b="1" dirty="0" err="1">
                <a:latin typeface="+mj-lt"/>
              </a:rPr>
              <a:t>Gwobrau’r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Gystadleuaeth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Genedlaethol</a:t>
            </a:r>
            <a:endParaRPr lang="en-US" sz="1600" b="1" dirty="0">
              <a:latin typeface="+mj-lt"/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  <a:latin typeface="+mj-lt"/>
            </a:endParaRPr>
          </a:p>
          <a:p>
            <a:r>
              <a:rPr lang="en-US" sz="1600" dirty="0" err="1">
                <a:latin typeface="+mj-lt"/>
              </a:rPr>
              <a:t>Bydd</a:t>
            </a:r>
            <a:r>
              <a:rPr lang="en-US" sz="1600" dirty="0">
                <a:latin typeface="+mj-lt"/>
              </a:rPr>
              <a:t> yr </a:t>
            </a:r>
            <a:r>
              <a:rPr lang="en-US" sz="1600" dirty="0" err="1">
                <a:latin typeface="+mj-lt"/>
              </a:rPr>
              <a:t>enillwyr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derbyn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taleb</a:t>
            </a:r>
            <a:r>
              <a:rPr lang="en-US" sz="1600" dirty="0">
                <a:latin typeface="+mj-lt"/>
              </a:rPr>
              <a:t> £100, </a:t>
            </a:r>
            <a:r>
              <a:rPr lang="en-US" sz="1600" dirty="0" err="1">
                <a:latin typeface="+mj-lt"/>
              </a:rPr>
              <a:t>ynghyd</a:t>
            </a:r>
            <a:r>
              <a:rPr lang="en-US" sz="1600" dirty="0">
                <a:latin typeface="+mj-lt"/>
              </a:rPr>
              <a:t> â £200 </a:t>
            </a:r>
            <a:r>
              <a:rPr lang="en-US" sz="1600" dirty="0" err="1">
                <a:latin typeface="+mj-lt"/>
              </a:rPr>
              <a:t>ar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gyfer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hysgol</a:t>
            </a:r>
            <a:r>
              <a:rPr lang="en-US" sz="1600" dirty="0">
                <a:latin typeface="+mj-lt"/>
              </a:rPr>
              <a:t> neu </a:t>
            </a:r>
            <a:r>
              <a:rPr lang="en-US" sz="1600" dirty="0" err="1">
                <a:latin typeface="+mj-lt"/>
              </a:rPr>
              <a:t>sefydliad</a:t>
            </a:r>
            <a:r>
              <a:rPr lang="en-US" sz="1600" dirty="0">
                <a:latin typeface="+mj-lt"/>
              </a:rPr>
              <a:t> .</a:t>
            </a:r>
          </a:p>
          <a:p>
            <a:r>
              <a:rPr lang="en-US" sz="1600" dirty="0" err="1">
                <a:latin typeface="+mj-lt"/>
              </a:rPr>
              <a:t>Nid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oes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gwobrau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i’r</a:t>
            </a:r>
            <a:r>
              <a:rPr lang="en-US" sz="1600" dirty="0">
                <a:latin typeface="+mj-lt"/>
              </a:rPr>
              <a:t> ail </a:t>
            </a:r>
            <a:r>
              <a:rPr lang="en-US" sz="1600" dirty="0" err="1">
                <a:latin typeface="+mj-lt"/>
              </a:rPr>
              <a:t>orau</a:t>
            </a:r>
            <a:r>
              <a:rPr lang="en-US" sz="1600" dirty="0">
                <a:latin typeface="+mj-lt"/>
              </a:rPr>
              <a:t>.</a:t>
            </a:r>
          </a:p>
          <a:p>
            <a:r>
              <a:rPr lang="en-US" sz="1600" dirty="0" err="1">
                <a:latin typeface="+mj-lt"/>
              </a:rPr>
              <a:t>Bydd</a:t>
            </a:r>
            <a:r>
              <a:rPr lang="en-US" sz="1600" dirty="0">
                <a:latin typeface="+mj-lt"/>
              </a:rPr>
              <a:t> yr </a:t>
            </a:r>
            <a:r>
              <a:rPr lang="en-US" sz="1600" dirty="0" err="1">
                <a:latin typeface="+mj-lt"/>
              </a:rPr>
              <a:t>enillwyr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ymddangos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Arddangosfa'r</a:t>
            </a:r>
            <a:r>
              <a:rPr lang="en-US" sz="1600" b="1" dirty="0">
                <a:latin typeface="+mj-lt"/>
              </a:rPr>
              <a:t> Her </a:t>
            </a:r>
            <a:r>
              <a:rPr lang="en-US" sz="1600" b="1" dirty="0" err="1">
                <a:latin typeface="+mj-lt"/>
              </a:rPr>
              <a:t>Bumpunt</a:t>
            </a:r>
            <a:r>
              <a:rPr lang="en-US" sz="1600" dirty="0">
                <a:latin typeface="+mj-lt"/>
              </a:rPr>
              <a:t>!</a:t>
            </a:r>
          </a:p>
          <a:p>
            <a:pPr marL="0" indent="0">
              <a:buNone/>
            </a:pPr>
            <a:endParaRPr lang="en-US" b="1" dirty="0">
              <a:latin typeface="+mj-lt"/>
            </a:endParaRPr>
          </a:p>
          <a:p>
            <a:pPr marL="0" indent="0">
              <a:buNone/>
            </a:pPr>
            <a:endParaRPr lang="en-US" b="1" dirty="0">
              <a:latin typeface="+mj-lt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7022E021-9610-AA02-20DB-459D929002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Cystadlaethau</a:t>
            </a:r>
            <a:r>
              <a:rPr lang="en-US" sz="2800" dirty="0"/>
              <a:t>!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Medal" descr="A yellow and blue ribbon with a yellow circle&#10;&#10;Description automatically generated">
            <a:extLst>
              <a:ext uri="{FF2B5EF4-FFF2-40B4-BE49-F238E27FC236}">
                <a16:creationId xmlns:a16="http://schemas.microsoft.com/office/drawing/2014/main" id="{C5A3694C-2815-E232-8545-DAABE2C51B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 r="9954"/>
          <a:stretch>
            <a:fillRect/>
          </a:stretch>
        </p:blipFill>
        <p:spPr>
          <a:xfrm>
            <a:off x="6686550" y="-15875"/>
            <a:ext cx="5505450" cy="6873875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5614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D8312-14D8-9BD6-3DDC-7320A0FB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20D97B50-2C92-AFFE-F90D-2C784CDE92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651750" y="1537253"/>
            <a:ext cx="11070858" cy="475178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>
                <a:latin typeface="+mj-lt"/>
              </a:rPr>
              <a:t>Mae’r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wobr</a:t>
            </a:r>
            <a:r>
              <a:rPr lang="en-US" sz="2000" dirty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Her </a:t>
            </a:r>
            <a:r>
              <a:rPr lang="en-US" sz="2000" b="1" dirty="0" err="1">
                <a:latin typeface="+mj-lt"/>
              </a:rPr>
              <a:t>Bumpunt</a:t>
            </a:r>
            <a:r>
              <a:rPr lang="en-US" sz="2000" b="1" dirty="0">
                <a:latin typeface="+mj-lt"/>
              </a:rPr>
              <a:t> er </a:t>
            </a:r>
            <a:r>
              <a:rPr lang="en-US" sz="2000" b="1" dirty="0" err="1">
                <a:latin typeface="+mj-lt"/>
              </a:rPr>
              <a:t>Daioni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ymwneud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â’r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gymuned</a:t>
            </a:r>
            <a:r>
              <a:rPr lang="en-US" sz="2000" dirty="0">
                <a:latin typeface="+mj-lt"/>
              </a:rPr>
              <a:t>. 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 marL="0" indent="0">
              <a:buNone/>
            </a:pPr>
            <a:r>
              <a:rPr lang="en-US" sz="2000" dirty="0" err="1">
                <a:latin typeface="+mj-lt"/>
              </a:rPr>
              <a:t>Mae’r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wobr</a:t>
            </a:r>
            <a:r>
              <a:rPr lang="en-US" sz="2000" dirty="0">
                <a:latin typeface="+mj-lt"/>
              </a:rPr>
              <a:t> hon </a:t>
            </a:r>
            <a:r>
              <a:rPr lang="en-US" sz="2000" dirty="0" err="1">
                <a:latin typeface="+mj-lt"/>
              </a:rPr>
              <a:t>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cydnabod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busnes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disgyblion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eithriadol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sy’n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cael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effaith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gadarnhaol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ar</a:t>
            </a:r>
            <a:r>
              <a:rPr lang="en-US" sz="2000" dirty="0">
                <a:latin typeface="+mj-lt"/>
              </a:rPr>
              <a:t> y </a:t>
            </a:r>
            <a:r>
              <a:rPr lang="en-US" sz="2000" dirty="0" err="1">
                <a:latin typeface="+mj-lt"/>
              </a:rPr>
              <a:t>gymuned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neu’r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gymdeithas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ehangach</a:t>
            </a:r>
            <a:r>
              <a:rPr lang="en-US" sz="2000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 marL="0" indent="0">
              <a:buNone/>
            </a:pPr>
            <a:r>
              <a:rPr lang="en-US" sz="2000" b="1" dirty="0" err="1">
                <a:latin typeface="+mj-lt"/>
              </a:rPr>
              <a:t>Meini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Prawf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Barnu</a:t>
            </a:r>
            <a:endParaRPr lang="en-US" sz="2000" b="1" dirty="0">
              <a:latin typeface="+mj-lt"/>
            </a:endParaRP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Faint o </a:t>
            </a:r>
            <a:r>
              <a:rPr lang="en-US" sz="2000" dirty="0" err="1">
                <a:latin typeface="+mj-lt"/>
              </a:rPr>
              <a:t>effaith</a:t>
            </a:r>
            <a:r>
              <a:rPr lang="en-US" sz="2000" dirty="0">
                <a:latin typeface="+mj-lt"/>
              </a:rPr>
              <a:t> y </a:t>
            </a:r>
            <a:r>
              <a:rPr lang="en-US" sz="2000" dirty="0" err="1">
                <a:latin typeface="+mj-lt"/>
              </a:rPr>
              <a:t>mae’ch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cynnyrch</a:t>
            </a:r>
            <a:r>
              <a:rPr lang="en-US" sz="2000" dirty="0">
                <a:latin typeface="+mj-lt"/>
              </a:rPr>
              <a:t> neu </a:t>
            </a:r>
            <a:r>
              <a:rPr lang="en-US" sz="2000" dirty="0" err="1">
                <a:latin typeface="+mj-lt"/>
              </a:rPr>
              <a:t>wasanaeth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chael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eich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cymuned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ehangach</a:t>
            </a:r>
            <a:r>
              <a:rPr lang="en-US" sz="2000" dirty="0">
                <a:latin typeface="+mj-lt"/>
              </a:rPr>
              <a:t>?</a:t>
            </a:r>
          </a:p>
          <a:p>
            <a:r>
              <a:rPr lang="en-US" sz="2000" dirty="0">
                <a:latin typeface="+mj-lt"/>
              </a:rPr>
              <a:t>Faint o </a:t>
            </a:r>
            <a:r>
              <a:rPr lang="en-US" sz="2000" dirty="0" err="1">
                <a:latin typeface="+mj-lt"/>
              </a:rPr>
              <a:t>bwyslais</a:t>
            </a:r>
            <a:r>
              <a:rPr lang="en-US" sz="2000" dirty="0">
                <a:latin typeface="+mj-lt"/>
              </a:rPr>
              <a:t> a </a:t>
            </a:r>
            <a:r>
              <a:rPr lang="en-US" sz="2000" dirty="0" err="1">
                <a:latin typeface="+mj-lt"/>
              </a:rPr>
              <a:t>roddir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gael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effaith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ar</a:t>
            </a:r>
            <a:r>
              <a:rPr lang="en-US" sz="2000" dirty="0">
                <a:latin typeface="+mj-lt"/>
              </a:rPr>
              <a:t> y </a:t>
            </a:r>
            <a:r>
              <a:rPr lang="en-US" sz="2000" dirty="0" err="1">
                <a:latin typeface="+mj-lt"/>
              </a:rPr>
              <a:t>gymuned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eich</a:t>
            </a:r>
            <a:r>
              <a:rPr lang="en-US" sz="2000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Llyfr</a:t>
            </a:r>
            <a:r>
              <a:rPr lang="en-US" sz="2000" b="1" dirty="0">
                <a:latin typeface="+mj-lt"/>
              </a:rPr>
              <a:t> Gwaith yr Her </a:t>
            </a:r>
            <a:r>
              <a:rPr lang="en-US" sz="2000" b="1" dirty="0" err="1">
                <a:latin typeface="+mj-lt"/>
              </a:rPr>
              <a:t>Bumpunt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a’ch</a:t>
            </a:r>
            <a:r>
              <a:rPr lang="en-US" sz="2000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Fideo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Myfyriol</a:t>
            </a:r>
            <a:r>
              <a:rPr lang="en-US" sz="2000" dirty="0">
                <a:latin typeface="+mj-lt"/>
              </a:rPr>
              <a:t>?</a:t>
            </a:r>
          </a:p>
          <a:p>
            <a:r>
              <a:rPr lang="en-US" sz="2000" dirty="0">
                <a:latin typeface="+mj-lt"/>
              </a:rPr>
              <a:t>Pa mor </a:t>
            </a:r>
            <a:r>
              <a:rPr lang="en-US" sz="2000" dirty="0" err="1">
                <a:latin typeface="+mj-lt"/>
              </a:rPr>
              <a:t>gryf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yw’ch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esboniad</a:t>
            </a:r>
            <a:r>
              <a:rPr lang="en-US" sz="2000" dirty="0">
                <a:latin typeface="+mj-lt"/>
              </a:rPr>
              <a:t> o </a:t>
            </a:r>
            <a:r>
              <a:rPr lang="en-US" sz="2000" dirty="0" err="1">
                <a:latin typeface="+mj-lt"/>
              </a:rPr>
              <a:t>sut</a:t>
            </a:r>
            <a:r>
              <a:rPr lang="en-US" sz="2000" dirty="0">
                <a:latin typeface="+mj-lt"/>
              </a:rPr>
              <a:t> y </a:t>
            </a:r>
            <a:r>
              <a:rPr lang="en-US" sz="2000" dirty="0" err="1">
                <a:latin typeface="+mj-lt"/>
              </a:rPr>
              <a:t>cyflawnwyd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effaith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ar</a:t>
            </a:r>
            <a:r>
              <a:rPr lang="en-US" sz="2000" dirty="0">
                <a:latin typeface="+mj-lt"/>
              </a:rPr>
              <a:t> y </a:t>
            </a:r>
            <a:r>
              <a:rPr lang="en-US" sz="2000" dirty="0" err="1">
                <a:latin typeface="+mj-lt"/>
              </a:rPr>
              <a:t>gymuned</a:t>
            </a:r>
            <a:r>
              <a:rPr lang="en-US" sz="2000" dirty="0">
                <a:latin typeface="+mj-lt"/>
              </a:rPr>
              <a:t>?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0A3C40A-CB93-A37D-704C-68565D3758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cy-GB" sz="4000" dirty="0"/>
              <a:t>Her Bumpunt er Daioni</a:t>
            </a:r>
          </a:p>
        </p:txBody>
      </p:sp>
      <p:sp>
        <p:nvSpPr>
          <p:cNvPr id="16" name="Overlay">
            <a:extLst>
              <a:ext uri="{FF2B5EF4-FFF2-40B4-BE49-F238E27FC236}">
                <a16:creationId xmlns:a16="http://schemas.microsoft.com/office/drawing/2014/main" id="{8AB5A9B3-FCCB-BF1F-2F9B-CAB8217ED3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22404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ank">
            <a:extLst>
              <a:ext uri="{FF2B5EF4-FFF2-40B4-BE49-F238E27FC236}">
                <a16:creationId xmlns:a16="http://schemas.microsoft.com/office/drawing/2014/main" id="{0469563F-E1C9-6DEC-08BE-EBF9D887D5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4636360" y="5930167"/>
            <a:ext cx="5452180" cy="595068"/>
          </a:xfrm>
          <a:prstGeom prst="rect">
            <a:avLst/>
          </a:prstGeom>
          <a:solidFill>
            <a:srgbClr val="BBD153"/>
          </a:solidFill>
          <a:ln w="9525" cap="flat" cmpd="sng">
            <a:noFill/>
            <a:prstDash val="solid"/>
            <a:miter lim="8000"/>
            <a:headEnd type="none" w="sm" len="sm"/>
            <a:tailEnd type="none" w="sm" len="sm"/>
          </a:ln>
          <a:effectLst>
            <a:outerShdw blurRad="128588" dist="38100" dir="3600000" algn="ctr" rotWithShape="0">
              <a:srgbClr val="000000">
                <a:alpha val="9410"/>
              </a:srgbClr>
            </a:outerShdw>
          </a:effectLst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lvl="0" algn="ctr"/>
            <a:r>
              <a:rPr lang="en-US" b="1" dirty="0" err="1">
                <a:solidFill>
                  <a:schemeClr val="bg1"/>
                </a:solidFill>
              </a:rPr>
              <a:t>Gwnewch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nodyn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yn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eich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Llyfr</a:t>
            </a:r>
            <a:r>
              <a:rPr lang="en-US" b="1" dirty="0">
                <a:solidFill>
                  <a:schemeClr val="bg1"/>
                </a:solidFill>
              </a:rPr>
              <a:t> Gwaith!</a:t>
            </a:r>
          </a:p>
        </p:txBody>
      </p:sp>
      <p:grpSp>
        <p:nvGrpSpPr>
          <p:cNvPr id="4" name="Reflection">
            <a:extLst>
              <a:ext uri="{FF2B5EF4-FFF2-40B4-BE49-F238E27FC236}">
                <a16:creationId xmlns:a16="http://schemas.microsoft.com/office/drawing/2014/main" id="{24D77E13-83F2-3FA5-994E-F3A20DD451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371100" y="4762717"/>
            <a:ext cx="8254474" cy="1440000"/>
            <a:chOff x="3371100" y="4762717"/>
            <a:chExt cx="8254474" cy="1440000"/>
          </a:xfrm>
        </p:grpSpPr>
        <p:sp>
          <p:nvSpPr>
            <p:cNvPr id="5" name="Prompt">
              <a:extLst>
                <a:ext uri="{FF2B5EF4-FFF2-40B4-BE49-F238E27FC236}">
                  <a16:creationId xmlns:a16="http://schemas.microsoft.com/office/drawing/2014/main" id="{7FD9DB6A-347A-FA5F-2510-83FA0246A09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3371100" y="5035267"/>
              <a:ext cx="7982700" cy="8949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6E6E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128588" dist="38100" dir="3600000" algn="ctr" rotWithShape="0">
                <a:srgbClr val="000000">
                  <a:alpha val="9410"/>
                </a:srgbClr>
              </a:outerShdw>
            </a:effectLst>
          </p:spPr>
          <p:txBody>
            <a:bodyPr spcFirstLastPara="1" wrap="square" lIns="108000" tIns="108000" rIns="108000" bIns="108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b="1" dirty="0">
                  <a:solidFill>
                    <a:srgbClr val="22404D"/>
                  </a:solidFill>
                </a:rPr>
                <a:t>Sut </a:t>
              </a:r>
              <a:r>
                <a:rPr lang="en-US" b="1" dirty="0" err="1">
                  <a:solidFill>
                    <a:srgbClr val="22404D"/>
                  </a:solidFill>
                </a:rPr>
                <a:t>gallech</a:t>
              </a:r>
              <a:r>
                <a:rPr lang="en-US" b="1" dirty="0">
                  <a:solidFill>
                    <a:srgbClr val="22404D"/>
                  </a:solidFill>
                </a:rPr>
                <a:t> chi </a:t>
              </a:r>
              <a:r>
                <a:rPr lang="en-US" b="1" dirty="0" err="1">
                  <a:solidFill>
                    <a:srgbClr val="22404D"/>
                  </a:solidFill>
                </a:rPr>
                <a:t>gefnogi’ch</a:t>
              </a:r>
              <a:r>
                <a:rPr lang="en-US" b="1" dirty="0">
                  <a:solidFill>
                    <a:srgbClr val="22404D"/>
                  </a:solidFill>
                </a:rPr>
                <a:t> </a:t>
              </a:r>
              <a:r>
                <a:rPr lang="en-US" b="1" dirty="0" err="1">
                  <a:solidFill>
                    <a:srgbClr val="22404D"/>
                  </a:solidFill>
                </a:rPr>
                <a:t>cymuned</a:t>
              </a:r>
              <a:r>
                <a:rPr lang="en-US" b="1" dirty="0">
                  <a:solidFill>
                    <a:srgbClr val="22404D"/>
                  </a:solidFill>
                </a:rPr>
                <a:t> </a:t>
              </a:r>
              <a:r>
                <a:rPr lang="en-US" b="1" dirty="0" err="1">
                  <a:solidFill>
                    <a:srgbClr val="22404D"/>
                  </a:solidFill>
                </a:rPr>
                <a:t>leol</a:t>
              </a:r>
              <a:r>
                <a:rPr lang="en-US" b="1" dirty="0">
                  <a:solidFill>
                    <a:srgbClr val="22404D"/>
                  </a:solidFill>
                </a:rPr>
                <a:t>?</a:t>
              </a:r>
              <a:endParaRPr b="1" i="0" u="none" strike="noStrike" cap="none" dirty="0">
                <a:solidFill>
                  <a:srgbClr val="22404D"/>
                </a:solidFill>
              </a:endParaRPr>
            </a:p>
          </p:txBody>
        </p:sp>
        <p:pic>
          <p:nvPicPr>
            <p:cNvPr id="6" name="Image">
              <a:extLst>
                <a:ext uri="{FF2B5EF4-FFF2-40B4-BE49-F238E27FC236}">
                  <a16:creationId xmlns:a16="http://schemas.microsoft.com/office/drawing/2014/main" id="{2926DE85-22DB-2EE2-503D-2B1D6AC8FDAA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85574" y="4762717"/>
              <a:ext cx="1440000" cy="14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Example 3">
            <a:extLst>
              <a:ext uri="{FF2B5EF4-FFF2-40B4-BE49-F238E27FC236}">
                <a16:creationId xmlns:a16="http://schemas.microsoft.com/office/drawing/2014/main" id="{3280B887-57C7-7D18-8C9E-AFCF9A4B16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1343896" y="3018436"/>
            <a:ext cx="10009904" cy="545273"/>
          </a:xfrm>
          <a:prstGeom prst="rect">
            <a:avLst/>
          </a:prstGeom>
          <a:solidFill>
            <a:srgbClr val="22404D"/>
          </a:solidFill>
          <a:ln w="9525" cap="flat" cmpd="sng">
            <a:solidFill>
              <a:srgbClr val="E6E6E6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128588" dist="38100" dir="3600000" algn="ctr" rotWithShape="0">
              <a:srgbClr val="000000">
                <a:alpha val="9410"/>
              </a:srgbClr>
            </a:outerShdw>
          </a:effectLst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lvl="0">
              <a:buSzPts val="1400"/>
            </a:pPr>
            <a:r>
              <a:rPr lang="sv-SE" sz="1600" dirty="0">
                <a:solidFill>
                  <a:schemeClr val="bg1"/>
                </a:solidFill>
              </a:rPr>
              <a:t>Creu bandanas arbennig a ddyluniwyd yn benodol ar gyfer cŵn tywys.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9" name="Example 2">
            <a:extLst>
              <a:ext uri="{FF2B5EF4-FFF2-40B4-BE49-F238E27FC236}">
                <a16:creationId xmlns:a16="http://schemas.microsoft.com/office/drawing/2014/main" id="{ECC2C141-DE6C-6D00-D13B-5611A24E77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1343896" y="2324417"/>
            <a:ext cx="10009904" cy="545273"/>
          </a:xfrm>
          <a:prstGeom prst="rect">
            <a:avLst/>
          </a:prstGeom>
          <a:solidFill>
            <a:srgbClr val="22404D"/>
          </a:solidFill>
          <a:ln w="9525" cap="flat" cmpd="sng">
            <a:solidFill>
              <a:srgbClr val="E6E6E6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128588" dist="38100" dir="3600000" algn="ctr" rotWithShape="0">
              <a:srgbClr val="000000">
                <a:alpha val="9410"/>
              </a:srgbClr>
            </a:outerShdw>
          </a:effectLst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lvl="0">
              <a:buSzPts val="1400"/>
            </a:pPr>
            <a:r>
              <a:rPr lang="en-US" sz="1600" dirty="0">
                <a:solidFill>
                  <a:schemeClr val="bg1"/>
                </a:solidFill>
              </a:rPr>
              <a:t>Creu </a:t>
            </a:r>
            <a:r>
              <a:rPr lang="en-US" sz="1600" dirty="0" err="1">
                <a:solidFill>
                  <a:schemeClr val="bg1"/>
                </a:solidFill>
              </a:rPr>
              <a:t>eitemau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dirty="0" err="1">
                <a:solidFill>
                  <a:schemeClr val="bg1"/>
                </a:solidFill>
              </a:rPr>
              <a:t>ddyluniwyd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leddfu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straen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dirty="0" err="1">
                <a:solidFill>
                  <a:schemeClr val="bg1"/>
                </a:solidFill>
              </a:rPr>
              <a:t>phryder</a:t>
            </a:r>
            <a:r>
              <a:rPr lang="en-US" sz="1600" dirty="0">
                <a:solidFill>
                  <a:schemeClr val="bg1"/>
                </a:solidFill>
              </a:rPr>
              <a:t> (</a:t>
            </a:r>
            <a:r>
              <a:rPr lang="en-US" sz="1600" dirty="0" err="1">
                <a:solidFill>
                  <a:schemeClr val="bg1"/>
                </a:solidFill>
              </a:rPr>
              <a:t>e.e.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peli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straen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troellwyr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ffidlan</a:t>
            </a:r>
            <a:r>
              <a:rPr lang="en-US" sz="1600" dirty="0">
                <a:solidFill>
                  <a:schemeClr val="bg1"/>
                </a:solidFill>
              </a:rPr>
              <a:t>).</a:t>
            </a:r>
          </a:p>
        </p:txBody>
      </p:sp>
      <p:sp>
        <p:nvSpPr>
          <p:cNvPr id="20" name="Example 1">
            <a:extLst>
              <a:ext uri="{FF2B5EF4-FFF2-40B4-BE49-F238E27FC236}">
                <a16:creationId xmlns:a16="http://schemas.microsoft.com/office/drawing/2014/main" id="{CD7CD97B-2351-9AB6-AE83-77086F0E95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1343896" y="1630398"/>
            <a:ext cx="10009904" cy="545273"/>
          </a:xfrm>
          <a:prstGeom prst="rect">
            <a:avLst/>
          </a:prstGeom>
          <a:solidFill>
            <a:srgbClr val="22404D"/>
          </a:solidFill>
          <a:ln w="9525" cap="flat" cmpd="sng">
            <a:solidFill>
              <a:srgbClr val="E6E6E6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128588" dist="38100" dir="3600000" algn="ctr" rotWithShape="0">
              <a:srgbClr val="000000">
                <a:alpha val="9410"/>
              </a:srgbClr>
            </a:outerShdw>
          </a:effectLst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lvl="0">
              <a:buSzPts val="1400"/>
            </a:pPr>
            <a:r>
              <a:rPr lang="en-US" sz="1600" dirty="0" err="1">
                <a:solidFill>
                  <a:schemeClr val="bg1"/>
                </a:solidFill>
              </a:rPr>
              <a:t>Gwneud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eitemau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gyfer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aelodau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difreintiedig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o’r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gymuned</a:t>
            </a:r>
            <a:r>
              <a:rPr lang="en-US" sz="1600" dirty="0">
                <a:solidFill>
                  <a:schemeClr val="bg1"/>
                </a:solidFill>
              </a:rPr>
              <a:t>, y gall </a:t>
            </a:r>
            <a:r>
              <a:rPr lang="en-US" sz="1600" dirty="0" err="1">
                <a:solidFill>
                  <a:schemeClr val="bg1"/>
                </a:solidFill>
              </a:rPr>
              <a:t>cwsmeriaid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eu</a:t>
            </a:r>
            <a:r>
              <a:rPr lang="en-US" sz="1600" dirty="0">
                <a:solidFill>
                  <a:schemeClr val="bg1"/>
                </a:solidFill>
              </a:rPr>
              <a:t> ‘</a:t>
            </a:r>
            <a:r>
              <a:rPr lang="en-US" sz="1600" dirty="0" err="1">
                <a:solidFill>
                  <a:schemeClr val="bg1"/>
                </a:solidFill>
              </a:rPr>
              <a:t>noddi</a:t>
            </a:r>
            <a:r>
              <a:rPr lang="en-US" sz="1600" dirty="0">
                <a:solidFill>
                  <a:schemeClr val="bg1"/>
                </a:solidFill>
              </a:rPr>
              <a:t>’.</a:t>
            </a:r>
            <a:endParaRPr lang="en-US" sz="1600" b="0" dirty="0">
              <a:solidFill>
                <a:schemeClr val="bg1"/>
              </a:solidFill>
            </a:endParaRPr>
          </a:p>
        </p:txBody>
      </p:sp>
      <p:grpSp>
        <p:nvGrpSpPr>
          <p:cNvPr id="21" name="Example Heading">
            <a:extLst>
              <a:ext uri="{FF2B5EF4-FFF2-40B4-BE49-F238E27FC236}">
                <a16:creationId xmlns:a16="http://schemas.microsoft.com/office/drawing/2014/main" id="{2794CF15-BD5E-9293-8D4A-B2E7CA11A17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387066" y="863930"/>
            <a:ext cx="3138779" cy="648000"/>
            <a:chOff x="4375235" y="863930"/>
            <a:chExt cx="3138779" cy="648000"/>
          </a:xfrm>
        </p:grpSpPr>
        <p:pic>
          <p:nvPicPr>
            <p:cNvPr id="22" name="Checkbox" descr="Checkbox Checked with solid fill">
              <a:extLst>
                <a:ext uri="{FF2B5EF4-FFF2-40B4-BE49-F238E27FC236}">
                  <a16:creationId xmlns:a16="http://schemas.microsoft.com/office/drawing/2014/main" id="{A1F44A49-B02C-783A-3741-0EC709B4818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866014" y="863930"/>
              <a:ext cx="648000" cy="648000"/>
            </a:xfrm>
            <a:prstGeom prst="rect">
              <a:avLst/>
            </a:prstGeom>
            <a:effectLst/>
          </p:spPr>
        </p:pic>
        <p:sp>
          <p:nvSpPr>
            <p:cNvPr id="23" name="Example Title">
              <a:extLst>
                <a:ext uri="{FF2B5EF4-FFF2-40B4-BE49-F238E27FC236}">
                  <a16:creationId xmlns:a16="http://schemas.microsoft.com/office/drawing/2014/main" id="{C3FFAD83-2A4A-80A9-874A-C9BC57FBE4F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375235" y="948459"/>
              <a:ext cx="2814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err="1">
                  <a:solidFill>
                    <a:schemeClr val="bg1"/>
                  </a:solidFill>
                  <a:latin typeface="Montserrat ExtraBold" pitchFamily="2" charset="0"/>
                </a:rPr>
                <a:t>Enghreifftiau</a:t>
              </a:r>
              <a:endParaRPr lang="en-GB" sz="2400" dirty="0">
                <a:solidFill>
                  <a:schemeClr val="bg1"/>
                </a:solidFill>
                <a:latin typeface="Montserrat ExtraBol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44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6" grpId="0" animBg="1"/>
      <p:bldP spid="3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711FA812-8C34-0A1C-3ACF-117B57884E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651750" y="1537253"/>
            <a:ext cx="11070858" cy="4751788"/>
          </a:xfrm>
        </p:spPr>
        <p:txBody>
          <a:bodyPr/>
          <a:lstStyle/>
          <a:p>
            <a:r>
              <a:rPr lang="en-US" dirty="0">
                <a:latin typeface="+mj-lt"/>
              </a:rPr>
              <a:t>Young Enterprise </a:t>
            </a:r>
            <a:r>
              <a:rPr lang="en-US" dirty="0" err="1">
                <a:latin typeface="+mj-lt"/>
              </a:rPr>
              <a:t>yw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prif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elusen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addysg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cyllid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menter</a:t>
            </a:r>
            <a:r>
              <a:rPr lang="en-US" dirty="0">
                <a:latin typeface="+mj-lt"/>
              </a:rPr>
              <a:t> y </a:t>
            </a:r>
            <a:r>
              <a:rPr lang="en-US" dirty="0" err="1">
                <a:latin typeface="+mj-lt"/>
              </a:rPr>
              <a:t>Deyrnas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Unedig</a:t>
            </a:r>
            <a:r>
              <a:rPr lang="en-US" dirty="0">
                <a:latin typeface="+mj-lt"/>
              </a:rPr>
              <a:t> ac </a:t>
            </a:r>
            <a:r>
              <a:rPr lang="en-US" dirty="0" err="1">
                <a:latin typeface="+mj-lt"/>
              </a:rPr>
              <a:t>maen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nhw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wedi</a:t>
            </a:r>
            <a:r>
              <a:rPr lang="en-US" dirty="0">
                <a:latin typeface="+mj-lt"/>
              </a:rPr>
              <a:t> bod </a:t>
            </a:r>
            <a:r>
              <a:rPr lang="en-US" dirty="0" err="1">
                <a:latin typeface="+mj-lt"/>
              </a:rPr>
              <a:t>yn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cynnal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rhaglenni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ers</a:t>
            </a:r>
            <a:r>
              <a:rPr lang="en-US" dirty="0">
                <a:latin typeface="+mj-lt"/>
              </a:rPr>
              <a:t> 1963.</a:t>
            </a:r>
          </a:p>
          <a:p>
            <a:endParaRPr lang="en-US" dirty="0">
              <a:latin typeface="+mj-lt"/>
            </a:endParaRPr>
          </a:p>
          <a:p>
            <a:r>
              <a:rPr lang="en-US" dirty="0" err="1">
                <a:latin typeface="+mj-lt"/>
              </a:rPr>
              <a:t>Rydyn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ni’n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cynnal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amrywiaeth</a:t>
            </a:r>
            <a:r>
              <a:rPr lang="en-US" dirty="0">
                <a:latin typeface="+mj-lt"/>
              </a:rPr>
              <a:t> o </a:t>
            </a:r>
            <a:r>
              <a:rPr lang="en-US" dirty="0" err="1">
                <a:latin typeface="+mj-lt"/>
              </a:rPr>
              <a:t>raglenni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addysg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cyllid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menter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bobl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ifanc</a:t>
            </a:r>
            <a:r>
              <a:rPr lang="en-US" dirty="0">
                <a:latin typeface="+mj-lt"/>
              </a:rPr>
              <a:t> 4 – 25 </a:t>
            </a:r>
            <a:r>
              <a:rPr lang="en-US" dirty="0" err="1">
                <a:latin typeface="+mj-lt"/>
              </a:rPr>
              <a:t>oed</a:t>
            </a:r>
            <a:r>
              <a:rPr lang="en-US" dirty="0">
                <a:latin typeface="+mj-lt"/>
              </a:rPr>
              <a:t>.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Ein </a:t>
            </a:r>
            <a:r>
              <a:rPr lang="en-US" dirty="0" err="1">
                <a:latin typeface="+mj-lt"/>
              </a:rPr>
              <a:t>Cenhadaeth</a:t>
            </a:r>
            <a:r>
              <a:rPr lang="en-US" dirty="0">
                <a:latin typeface="+mj-lt"/>
              </a:rPr>
              <a:t>: </a:t>
            </a:r>
            <a:r>
              <a:rPr lang="en-US" dirty="0" err="1">
                <a:latin typeface="+mj-lt"/>
              </a:rPr>
              <a:t>Ymrymuso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pobl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ifanc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ddarganfod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datblygu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dathlu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sgiliau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a’u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potensial</a:t>
            </a:r>
            <a:r>
              <a:rPr lang="en-US" dirty="0">
                <a:latin typeface="+mj-lt"/>
              </a:rPr>
              <a:t>.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Ein </a:t>
            </a:r>
            <a:r>
              <a:rPr lang="en-US" dirty="0" err="1">
                <a:latin typeface="+mj-lt"/>
              </a:rPr>
              <a:t>Gweledigaeth</a:t>
            </a:r>
            <a:r>
              <a:rPr lang="en-US" dirty="0">
                <a:latin typeface="+mj-lt"/>
              </a:rPr>
              <a:t>: </a:t>
            </a:r>
            <a:r>
              <a:rPr lang="en-US" dirty="0" err="1">
                <a:latin typeface="+mj-lt"/>
              </a:rPr>
              <a:t>Caiff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pob</a:t>
            </a:r>
            <a:r>
              <a:rPr lang="en-US" dirty="0">
                <a:latin typeface="+mj-lt"/>
              </a:rPr>
              <a:t> person </a:t>
            </a:r>
            <a:r>
              <a:rPr lang="en-US" dirty="0" err="1">
                <a:latin typeface="+mj-lt"/>
              </a:rPr>
              <a:t>ifanc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gyfle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ddysgu’r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sgiliau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hanfodol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a’r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meddylfryd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mentrus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sydd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hangen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ennill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gofalu</a:t>
            </a:r>
            <a:r>
              <a:rPr lang="en-US" dirty="0">
                <a:latin typeface="+mj-lt"/>
              </a:rPr>
              <a:t> am </a:t>
            </a:r>
            <a:r>
              <a:rPr lang="en-US" dirty="0" err="1">
                <a:latin typeface="+mj-lt"/>
              </a:rPr>
              <a:t>eu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harian</a:t>
            </a:r>
            <a:r>
              <a:rPr lang="en-US" dirty="0">
                <a:latin typeface="+mj-lt"/>
              </a:rPr>
              <a:t>, a </a:t>
            </a:r>
            <a:r>
              <a:rPr lang="en-US" dirty="0" err="1">
                <a:latin typeface="+mj-lt"/>
              </a:rPr>
              <a:t>gwneud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cyfraniad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cadarnhaol</a:t>
            </a:r>
            <a:r>
              <a:rPr lang="en-US" dirty="0">
                <a:latin typeface="+mj-lt"/>
              </a:rPr>
              <a:t> at </a:t>
            </a:r>
            <a:r>
              <a:rPr lang="en-US" dirty="0" err="1">
                <a:latin typeface="+mj-lt"/>
              </a:rPr>
              <a:t>eu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cymuned</a:t>
            </a:r>
            <a:r>
              <a:rPr lang="en-US" dirty="0">
                <a:latin typeface="+mj-lt"/>
              </a:rPr>
              <a:t>. </a:t>
            </a:r>
          </a:p>
          <a:p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4791F6D-5DD3-C310-AD26-5B1F47CC08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Young Enterprise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31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B8B09-0997-C3BF-AB32-875137CD9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8B780CBB-68A3-A044-3138-A2A73C1970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651750" y="1537253"/>
            <a:ext cx="11070858" cy="475178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>
                <a:latin typeface="+mj-lt"/>
              </a:rPr>
              <a:t>Mae’r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wobr</a:t>
            </a:r>
            <a:r>
              <a:rPr lang="en-US" sz="2000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Gorau</a:t>
            </a:r>
            <a:r>
              <a:rPr lang="en-US" sz="2000" b="1" dirty="0">
                <a:latin typeface="+mj-lt"/>
              </a:rPr>
              <a:t> o ran </a:t>
            </a:r>
            <a:r>
              <a:rPr lang="en-US" sz="2000" b="1" dirty="0" err="1">
                <a:latin typeface="+mj-lt"/>
              </a:rPr>
              <a:t>Cynaliadwyedd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ymwneud</a:t>
            </a:r>
            <a:r>
              <a:rPr lang="en-US" sz="2000" dirty="0">
                <a:latin typeface="+mj-lt"/>
              </a:rPr>
              <a:t> â </a:t>
            </a:r>
            <a:r>
              <a:rPr lang="en-US" sz="2000" dirty="0" err="1">
                <a:latin typeface="+mj-lt"/>
              </a:rPr>
              <a:t>chynaliadwyedd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wrth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gwrs</a:t>
            </a:r>
            <a:r>
              <a:rPr lang="en-US" sz="2000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 marL="0" indent="0">
              <a:buNone/>
            </a:pPr>
            <a:r>
              <a:rPr lang="en-US" sz="2000" dirty="0" err="1">
                <a:latin typeface="+mj-lt"/>
              </a:rPr>
              <a:t>Mae’r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wobr</a:t>
            </a:r>
            <a:r>
              <a:rPr lang="en-US" sz="2000" dirty="0">
                <a:latin typeface="+mj-lt"/>
              </a:rPr>
              <a:t> hon </a:t>
            </a:r>
            <a:r>
              <a:rPr lang="en-US" sz="2000" dirty="0" err="1">
                <a:latin typeface="+mj-lt"/>
              </a:rPr>
              <a:t>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cydnabod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busnes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disgyblion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sy’n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dangos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pwyslais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clir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gynaliadwyedd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drwy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gydol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eu</a:t>
            </a:r>
            <a:r>
              <a:rPr lang="en-US" sz="2000" dirty="0">
                <a:latin typeface="+mj-lt"/>
              </a:rPr>
              <a:t> her.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 marL="0" indent="0">
              <a:buNone/>
            </a:pPr>
            <a:r>
              <a:rPr lang="en-US" sz="2000" b="1" dirty="0" err="1">
                <a:latin typeface="+mj-lt"/>
              </a:rPr>
              <a:t>Meini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Prawf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Barnu</a:t>
            </a:r>
            <a:endParaRPr lang="en-US" sz="2000" b="1" dirty="0">
              <a:latin typeface="+mj-lt"/>
            </a:endParaRP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Pa mor </a:t>
            </a:r>
            <a:r>
              <a:rPr lang="en-US" sz="2000" dirty="0" err="1">
                <a:latin typeface="+mj-lt"/>
              </a:rPr>
              <a:t>gynaliadwy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yw’ch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cynnyrch</a:t>
            </a:r>
            <a:r>
              <a:rPr lang="en-US" sz="2000" dirty="0">
                <a:latin typeface="+mj-lt"/>
              </a:rPr>
              <a:t> neu </a:t>
            </a:r>
            <a:r>
              <a:rPr lang="en-US" sz="2000" dirty="0" err="1">
                <a:latin typeface="+mj-lt"/>
              </a:rPr>
              <a:t>wasanaeth</a:t>
            </a:r>
            <a:r>
              <a:rPr lang="en-US" sz="2000" dirty="0">
                <a:latin typeface="+mj-lt"/>
              </a:rPr>
              <a:t>?</a:t>
            </a:r>
          </a:p>
          <a:p>
            <a:r>
              <a:rPr lang="en-US" sz="2000" dirty="0">
                <a:latin typeface="+mj-lt"/>
              </a:rPr>
              <a:t>Faint o </a:t>
            </a:r>
            <a:r>
              <a:rPr lang="en-US" sz="2000" dirty="0" err="1">
                <a:latin typeface="+mj-lt"/>
              </a:rPr>
              <a:t>bwyslais</a:t>
            </a:r>
            <a:r>
              <a:rPr lang="en-US" sz="2000" dirty="0">
                <a:latin typeface="+mj-lt"/>
              </a:rPr>
              <a:t> a </a:t>
            </a:r>
            <a:r>
              <a:rPr lang="en-US" sz="2000" dirty="0" err="1">
                <a:latin typeface="+mj-lt"/>
              </a:rPr>
              <a:t>roddir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gynaliadwyedd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eich</a:t>
            </a:r>
            <a:r>
              <a:rPr lang="en-US" sz="2000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Llyfr</a:t>
            </a:r>
            <a:r>
              <a:rPr lang="en-US" sz="2000" b="1" dirty="0">
                <a:latin typeface="+mj-lt"/>
              </a:rPr>
              <a:t> Gwaith yr Her </a:t>
            </a:r>
            <a:r>
              <a:rPr lang="en-US" sz="2000" b="1" dirty="0" err="1">
                <a:latin typeface="+mj-lt"/>
              </a:rPr>
              <a:t>Bumpunt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a’ch</a:t>
            </a:r>
            <a:r>
              <a:rPr lang="en-US" sz="2000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Fideo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Myfyriol</a:t>
            </a:r>
            <a:r>
              <a:rPr lang="en-US" sz="2000" dirty="0">
                <a:latin typeface="+mj-lt"/>
              </a:rPr>
              <a:t>?</a:t>
            </a:r>
          </a:p>
          <a:p>
            <a:r>
              <a:rPr lang="en-US" sz="2000" dirty="0">
                <a:latin typeface="+mj-lt"/>
              </a:rPr>
              <a:t>Pa mor </a:t>
            </a:r>
            <a:r>
              <a:rPr lang="en-US" sz="2000" dirty="0" err="1">
                <a:latin typeface="+mj-lt"/>
              </a:rPr>
              <a:t>gryf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yw’ch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esboniad</a:t>
            </a:r>
            <a:r>
              <a:rPr lang="en-US" sz="2000" dirty="0">
                <a:latin typeface="+mj-lt"/>
              </a:rPr>
              <a:t> o </a:t>
            </a:r>
            <a:r>
              <a:rPr lang="en-US" sz="2000" dirty="0" err="1">
                <a:latin typeface="+mj-lt"/>
              </a:rPr>
              <a:t>sut</a:t>
            </a:r>
            <a:r>
              <a:rPr lang="en-US" sz="2000" dirty="0">
                <a:latin typeface="+mj-lt"/>
              </a:rPr>
              <a:t> y </a:t>
            </a:r>
            <a:r>
              <a:rPr lang="en-US" sz="2000" dirty="0" err="1">
                <a:latin typeface="+mj-lt"/>
              </a:rPr>
              <a:t>cyflawnwyd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cynaliadwyedd</a:t>
            </a:r>
            <a:r>
              <a:rPr lang="en-US" sz="2000" dirty="0">
                <a:latin typeface="+mj-lt"/>
              </a:rPr>
              <a:t>?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2CA72A8-C361-5C59-AFF2-969DE020A0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cy-GB" sz="4000" dirty="0"/>
              <a:t>Y Gorau o ran Cynaliadwyedd</a:t>
            </a:r>
          </a:p>
        </p:txBody>
      </p:sp>
      <p:sp>
        <p:nvSpPr>
          <p:cNvPr id="16" name="Overlay">
            <a:extLst>
              <a:ext uri="{FF2B5EF4-FFF2-40B4-BE49-F238E27FC236}">
                <a16:creationId xmlns:a16="http://schemas.microsoft.com/office/drawing/2014/main" id="{EE93F0AE-C88D-57BE-84B5-0F0F83F789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22404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ank">
            <a:extLst>
              <a:ext uri="{FF2B5EF4-FFF2-40B4-BE49-F238E27FC236}">
                <a16:creationId xmlns:a16="http://schemas.microsoft.com/office/drawing/2014/main" id="{6BFBE0D1-2316-0319-D766-2F04DF03DE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4636360" y="5930167"/>
            <a:ext cx="5452180" cy="595068"/>
          </a:xfrm>
          <a:prstGeom prst="rect">
            <a:avLst/>
          </a:prstGeom>
          <a:solidFill>
            <a:srgbClr val="BBD153"/>
          </a:solidFill>
          <a:ln w="9525" cap="flat" cmpd="sng">
            <a:noFill/>
            <a:prstDash val="solid"/>
            <a:miter lim="8000"/>
            <a:headEnd type="none" w="sm" len="sm"/>
            <a:tailEnd type="none" w="sm" len="sm"/>
          </a:ln>
          <a:effectLst>
            <a:outerShdw blurRad="128588" dist="38100" dir="3600000" algn="ctr" rotWithShape="0">
              <a:srgbClr val="000000">
                <a:alpha val="9410"/>
              </a:srgbClr>
            </a:outerShdw>
          </a:effectLst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lvl="0" algn="ctr"/>
            <a:r>
              <a:rPr lang="en-US" b="1" dirty="0" err="1">
                <a:solidFill>
                  <a:schemeClr val="bg1"/>
                </a:solidFill>
              </a:rPr>
              <a:t>Byddwch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yn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greadigol</a:t>
            </a:r>
            <a:r>
              <a:rPr lang="en-US" b="1" dirty="0">
                <a:solidFill>
                  <a:schemeClr val="bg1"/>
                </a:solidFill>
              </a:rPr>
              <a:t>!</a:t>
            </a:r>
          </a:p>
        </p:txBody>
      </p:sp>
      <p:grpSp>
        <p:nvGrpSpPr>
          <p:cNvPr id="4" name="Reflection">
            <a:extLst>
              <a:ext uri="{FF2B5EF4-FFF2-40B4-BE49-F238E27FC236}">
                <a16:creationId xmlns:a16="http://schemas.microsoft.com/office/drawing/2014/main" id="{BAB45AE2-71E2-9D72-0D1D-93651AF021B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371100" y="4762717"/>
            <a:ext cx="8254474" cy="1440000"/>
            <a:chOff x="3371100" y="4762717"/>
            <a:chExt cx="8254474" cy="1440000"/>
          </a:xfrm>
        </p:grpSpPr>
        <p:sp>
          <p:nvSpPr>
            <p:cNvPr id="5" name="Prompt">
              <a:extLst>
                <a:ext uri="{FF2B5EF4-FFF2-40B4-BE49-F238E27FC236}">
                  <a16:creationId xmlns:a16="http://schemas.microsoft.com/office/drawing/2014/main" id="{762B0C32-78A6-3A29-CD43-0DA48FD5954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3371100" y="5035267"/>
              <a:ext cx="7982700" cy="8949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6E6E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128588" dist="38100" dir="3600000" algn="ctr" rotWithShape="0">
                <a:srgbClr val="000000">
                  <a:alpha val="9410"/>
                </a:srgbClr>
              </a:outerShdw>
            </a:effectLst>
          </p:spPr>
          <p:txBody>
            <a:bodyPr spcFirstLastPara="1" wrap="square" lIns="108000" tIns="108000" rIns="108000" bIns="108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b="1" dirty="0">
                  <a:solidFill>
                    <a:srgbClr val="22404D"/>
                  </a:solidFill>
                </a:rPr>
                <a:t>Sut </a:t>
              </a:r>
              <a:r>
                <a:rPr lang="en-US" b="1" dirty="0" err="1">
                  <a:solidFill>
                    <a:srgbClr val="22404D"/>
                  </a:solidFill>
                </a:rPr>
                <a:t>gallwch</a:t>
              </a:r>
              <a:r>
                <a:rPr lang="en-US" b="1" dirty="0">
                  <a:solidFill>
                    <a:srgbClr val="22404D"/>
                  </a:solidFill>
                </a:rPr>
                <a:t> chi </a:t>
              </a:r>
              <a:r>
                <a:rPr lang="en-US" b="1" dirty="0" err="1">
                  <a:solidFill>
                    <a:srgbClr val="22404D"/>
                  </a:solidFill>
                </a:rPr>
                <a:t>wneud</a:t>
              </a:r>
              <a:r>
                <a:rPr lang="en-US" b="1" dirty="0">
                  <a:solidFill>
                    <a:srgbClr val="22404D"/>
                  </a:solidFill>
                </a:rPr>
                <a:t> </a:t>
              </a:r>
              <a:r>
                <a:rPr lang="en-US" b="1" dirty="0" err="1">
                  <a:solidFill>
                    <a:srgbClr val="22404D"/>
                  </a:solidFill>
                </a:rPr>
                <a:t>eich</a:t>
              </a:r>
              <a:r>
                <a:rPr lang="en-US" b="1" dirty="0">
                  <a:solidFill>
                    <a:srgbClr val="22404D"/>
                  </a:solidFill>
                </a:rPr>
                <a:t> </a:t>
              </a:r>
              <a:r>
                <a:rPr lang="en-US" b="1" dirty="0" err="1">
                  <a:solidFill>
                    <a:srgbClr val="22404D"/>
                  </a:solidFill>
                </a:rPr>
                <a:t>busnes</a:t>
              </a:r>
              <a:r>
                <a:rPr lang="en-US" b="1" dirty="0">
                  <a:solidFill>
                    <a:srgbClr val="22404D"/>
                  </a:solidFill>
                </a:rPr>
                <a:t> </a:t>
              </a:r>
              <a:r>
                <a:rPr lang="en-US" b="1" dirty="0" err="1">
                  <a:solidFill>
                    <a:srgbClr val="22404D"/>
                  </a:solidFill>
                </a:rPr>
                <a:t>yn</a:t>
              </a:r>
              <a:r>
                <a:rPr lang="en-US" b="1" dirty="0">
                  <a:solidFill>
                    <a:srgbClr val="22404D"/>
                  </a:solidFill>
                </a:rPr>
                <a:t> </a:t>
              </a:r>
              <a:r>
                <a:rPr lang="en-US" b="1" dirty="0" err="1">
                  <a:solidFill>
                    <a:srgbClr val="22404D"/>
                  </a:solidFill>
                </a:rPr>
                <a:t>gynaliadwy</a:t>
              </a:r>
              <a:r>
                <a:rPr lang="en-US" b="1" dirty="0">
                  <a:solidFill>
                    <a:srgbClr val="22404D"/>
                  </a:solidFill>
                </a:rPr>
                <a:t>?</a:t>
              </a:r>
              <a:endParaRPr lang="en-US" b="1" i="0" u="none" strike="noStrike" cap="none" dirty="0">
                <a:solidFill>
                  <a:srgbClr val="22404D"/>
                </a:solidFill>
              </a:endParaRPr>
            </a:p>
          </p:txBody>
        </p:sp>
        <p:pic>
          <p:nvPicPr>
            <p:cNvPr id="6" name="Image">
              <a:extLst>
                <a:ext uri="{FF2B5EF4-FFF2-40B4-BE49-F238E27FC236}">
                  <a16:creationId xmlns:a16="http://schemas.microsoft.com/office/drawing/2014/main" id="{60E44CC9-9DFC-1861-C157-B562B8DA7A1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85574" y="4762717"/>
              <a:ext cx="1440000" cy="14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Example 3">
            <a:extLst>
              <a:ext uri="{FF2B5EF4-FFF2-40B4-BE49-F238E27FC236}">
                <a16:creationId xmlns:a16="http://schemas.microsoft.com/office/drawing/2014/main" id="{AC98EE0E-21E5-A976-1CE2-DC0291EF00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1343896" y="3018436"/>
            <a:ext cx="10009904" cy="545273"/>
          </a:xfrm>
          <a:prstGeom prst="rect">
            <a:avLst/>
          </a:prstGeom>
          <a:solidFill>
            <a:srgbClr val="22404D"/>
          </a:solidFill>
          <a:ln w="9525" cap="flat" cmpd="sng">
            <a:solidFill>
              <a:srgbClr val="E6E6E6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128588" dist="38100" dir="3600000" algn="ctr" rotWithShape="0">
              <a:srgbClr val="000000">
                <a:alpha val="9410"/>
              </a:srgbClr>
            </a:outerShdw>
          </a:effectLst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lvl="0">
              <a:buSzPts val="1400"/>
            </a:pPr>
            <a:r>
              <a:rPr lang="en-US" sz="1600" dirty="0" err="1">
                <a:solidFill>
                  <a:schemeClr val="bg1"/>
                </a:solidFill>
              </a:rPr>
              <a:t>Addasu</a:t>
            </a:r>
            <a:r>
              <a:rPr lang="en-US" sz="1600" dirty="0">
                <a:solidFill>
                  <a:schemeClr val="bg1"/>
                </a:solidFill>
              </a:rPr>
              <a:t> hen </a:t>
            </a:r>
            <a:r>
              <a:rPr lang="en-US" sz="1600" dirty="0" err="1">
                <a:solidFill>
                  <a:schemeClr val="bg1"/>
                </a:solidFill>
              </a:rPr>
              <a:t>ddillad</a:t>
            </a:r>
            <a:r>
              <a:rPr lang="en-US" sz="1600" dirty="0">
                <a:solidFill>
                  <a:schemeClr val="bg1"/>
                </a:solidFill>
              </a:rPr>
              <a:t> at </a:t>
            </a:r>
            <a:r>
              <a:rPr lang="en-US" sz="1600" dirty="0" err="1">
                <a:solidFill>
                  <a:schemeClr val="bg1"/>
                </a:solidFill>
              </a:rPr>
              <a:t>ddiben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gwahanol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trwy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troi’n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sgrynshis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neu’n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ategolion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eraill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i’r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gwallt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Example 2">
            <a:extLst>
              <a:ext uri="{FF2B5EF4-FFF2-40B4-BE49-F238E27FC236}">
                <a16:creationId xmlns:a16="http://schemas.microsoft.com/office/drawing/2014/main" id="{29C622D0-B2C7-38F7-3655-731107ACCC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1343896" y="2324417"/>
            <a:ext cx="10009904" cy="545273"/>
          </a:xfrm>
          <a:prstGeom prst="rect">
            <a:avLst/>
          </a:prstGeom>
          <a:solidFill>
            <a:srgbClr val="22404D"/>
          </a:solidFill>
          <a:ln w="9525" cap="flat" cmpd="sng">
            <a:solidFill>
              <a:srgbClr val="E6E6E6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128588" dist="38100" dir="3600000" algn="ctr" rotWithShape="0">
              <a:srgbClr val="000000">
                <a:alpha val="9410"/>
              </a:srgbClr>
            </a:outerShdw>
          </a:effectLst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lvl="0">
              <a:buSzPts val="1400"/>
            </a:pPr>
            <a:r>
              <a:rPr lang="en-US" sz="1600" dirty="0" err="1">
                <a:solidFill>
                  <a:schemeClr val="bg1"/>
                </a:solidFill>
              </a:rPr>
              <a:t>Defnyddio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deunyddiau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bioddiraddadwy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wneud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gemwaith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fel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gleiniau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clai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2" name="Example 1">
            <a:extLst>
              <a:ext uri="{FF2B5EF4-FFF2-40B4-BE49-F238E27FC236}">
                <a16:creationId xmlns:a16="http://schemas.microsoft.com/office/drawing/2014/main" id="{A5EEC9EF-BE32-F47E-6D73-686303E13D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1343896" y="1630398"/>
            <a:ext cx="10009904" cy="545273"/>
          </a:xfrm>
          <a:prstGeom prst="rect">
            <a:avLst/>
          </a:prstGeom>
          <a:solidFill>
            <a:srgbClr val="22404D"/>
          </a:solidFill>
          <a:ln w="9525" cap="flat" cmpd="sng">
            <a:solidFill>
              <a:srgbClr val="E6E6E6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128588" dist="38100" dir="3600000" algn="ctr" rotWithShape="0">
              <a:srgbClr val="000000">
                <a:alpha val="9410"/>
              </a:srgbClr>
            </a:outerShdw>
          </a:effectLst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1600" b="0" dirty="0" err="1">
                <a:solidFill>
                  <a:schemeClr val="bg1"/>
                </a:solidFill>
              </a:rPr>
              <a:t>Ailgylchu</a:t>
            </a:r>
            <a:r>
              <a:rPr lang="en-US" sz="1600" b="0" dirty="0">
                <a:solidFill>
                  <a:schemeClr val="bg1"/>
                </a:solidFill>
              </a:rPr>
              <a:t> </a:t>
            </a:r>
            <a:r>
              <a:rPr lang="en-US" sz="1600" b="0" dirty="0" err="1">
                <a:solidFill>
                  <a:schemeClr val="bg1"/>
                </a:solidFill>
              </a:rPr>
              <a:t>papur</a:t>
            </a:r>
            <a:r>
              <a:rPr lang="en-US" sz="1600" b="0" dirty="0">
                <a:solidFill>
                  <a:schemeClr val="bg1"/>
                </a:solidFill>
              </a:rPr>
              <a:t> </a:t>
            </a:r>
            <a:r>
              <a:rPr lang="en-US" sz="1600" b="0" dirty="0" err="1">
                <a:solidFill>
                  <a:schemeClr val="bg1"/>
                </a:solidFill>
              </a:rPr>
              <a:t>gwastraff</a:t>
            </a:r>
            <a:r>
              <a:rPr lang="en-US" sz="1600" b="0" dirty="0">
                <a:solidFill>
                  <a:schemeClr val="bg1"/>
                </a:solidFill>
              </a:rPr>
              <a:t> </a:t>
            </a:r>
            <a:r>
              <a:rPr lang="en-US" sz="1600" b="0" dirty="0" err="1">
                <a:solidFill>
                  <a:schemeClr val="bg1"/>
                </a:solidFill>
              </a:rPr>
              <a:t>i</a:t>
            </a:r>
            <a:r>
              <a:rPr lang="en-US" sz="1600" b="0" dirty="0">
                <a:solidFill>
                  <a:schemeClr val="bg1"/>
                </a:solidFill>
              </a:rPr>
              <a:t> </a:t>
            </a:r>
            <a:r>
              <a:rPr lang="en-US" sz="1600" b="0" dirty="0" err="1">
                <a:solidFill>
                  <a:schemeClr val="bg1"/>
                </a:solidFill>
              </a:rPr>
              <a:t>wneud</a:t>
            </a:r>
            <a:r>
              <a:rPr lang="en-US" sz="1600" b="0" dirty="0">
                <a:solidFill>
                  <a:schemeClr val="bg1"/>
                </a:solidFill>
              </a:rPr>
              <a:t> a </a:t>
            </a:r>
            <a:r>
              <a:rPr lang="en-US" sz="1600" b="0" dirty="0" err="1">
                <a:solidFill>
                  <a:schemeClr val="bg1"/>
                </a:solidFill>
              </a:rPr>
              <a:t>gwerthu</a:t>
            </a:r>
            <a:r>
              <a:rPr lang="en-US" sz="1600" b="0" dirty="0">
                <a:solidFill>
                  <a:schemeClr val="bg1"/>
                </a:solidFill>
              </a:rPr>
              <a:t> </a:t>
            </a:r>
            <a:r>
              <a:rPr lang="en-US" sz="1600" b="0" dirty="0" err="1">
                <a:solidFill>
                  <a:schemeClr val="bg1"/>
                </a:solidFill>
              </a:rPr>
              <a:t>cardiau</a:t>
            </a:r>
            <a:r>
              <a:rPr lang="en-US" sz="1600" b="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13" name="Example Heading">
            <a:extLst>
              <a:ext uri="{FF2B5EF4-FFF2-40B4-BE49-F238E27FC236}">
                <a16:creationId xmlns:a16="http://schemas.microsoft.com/office/drawing/2014/main" id="{F28121D2-A7BD-2F9D-32C0-BE29EDA29D1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387066" y="863930"/>
            <a:ext cx="3138779" cy="648000"/>
            <a:chOff x="4375235" y="863930"/>
            <a:chExt cx="3138779" cy="648000"/>
          </a:xfrm>
        </p:grpSpPr>
        <p:pic>
          <p:nvPicPr>
            <p:cNvPr id="14" name="Checkbox" descr="Checkbox Checked with solid fill">
              <a:extLst>
                <a:ext uri="{FF2B5EF4-FFF2-40B4-BE49-F238E27FC236}">
                  <a16:creationId xmlns:a16="http://schemas.microsoft.com/office/drawing/2014/main" id="{644F11EB-DB67-1534-BBD8-E16B1614CC6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866014" y="863930"/>
              <a:ext cx="648000" cy="648000"/>
            </a:xfrm>
            <a:prstGeom prst="rect">
              <a:avLst/>
            </a:prstGeom>
            <a:effectLst/>
          </p:spPr>
        </p:pic>
        <p:sp>
          <p:nvSpPr>
            <p:cNvPr id="15" name="Example Title">
              <a:extLst>
                <a:ext uri="{FF2B5EF4-FFF2-40B4-BE49-F238E27FC236}">
                  <a16:creationId xmlns:a16="http://schemas.microsoft.com/office/drawing/2014/main" id="{D51C423D-B5B8-5CA3-1B07-2D1C4364DE8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375235" y="948459"/>
              <a:ext cx="2814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err="1">
                  <a:solidFill>
                    <a:schemeClr val="bg1"/>
                  </a:solidFill>
                  <a:latin typeface="Montserrat ExtraBold" pitchFamily="2" charset="0"/>
                </a:rPr>
                <a:t>Enghreifftiau</a:t>
              </a:r>
              <a:endParaRPr lang="en-GB" sz="2400" dirty="0">
                <a:solidFill>
                  <a:schemeClr val="bg1"/>
                </a:solidFill>
                <a:latin typeface="Montserrat ExtraBol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12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6" grpId="0" animBg="1"/>
      <p:bldP spid="3" grpId="0" animBg="1"/>
      <p:bldP spid="8" grpId="0" animBg="1"/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6D877-D75C-8F1F-872A-D52BBCB29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07D558DE-397C-5CEB-FA18-DBA13A5476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651750" y="1537253"/>
            <a:ext cx="11070858" cy="475178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>
                <a:latin typeface="+mj-lt"/>
              </a:rPr>
              <a:t>Mae’r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wobr</a:t>
            </a:r>
            <a:r>
              <a:rPr lang="en-US" sz="2000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Unigolyn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Mwyaf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Ysbrydoledig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rhoi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cyfle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i’r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disgyblion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gydnabod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cyfraniad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arbennig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rhywun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tîm</a:t>
            </a:r>
            <a:r>
              <a:rPr lang="en-US" sz="2000" dirty="0">
                <a:latin typeface="+mj-lt"/>
              </a:rPr>
              <a:t>. 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 marL="0" indent="0">
              <a:buNone/>
            </a:pPr>
            <a:r>
              <a:rPr lang="en-US" sz="2000" dirty="0" err="1">
                <a:latin typeface="+mj-lt"/>
              </a:rPr>
              <a:t>Mae’r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wobr</a:t>
            </a:r>
            <a:r>
              <a:rPr lang="en-US" sz="2000" dirty="0">
                <a:latin typeface="+mj-lt"/>
              </a:rPr>
              <a:t> hon </a:t>
            </a:r>
            <a:r>
              <a:rPr lang="en-US" sz="2000" dirty="0" err="1">
                <a:latin typeface="+mj-lt"/>
              </a:rPr>
              <a:t>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cydnabod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unigolyn</a:t>
            </a:r>
            <a:r>
              <a:rPr lang="en-US" sz="2000" dirty="0">
                <a:latin typeface="+mj-lt"/>
              </a:rPr>
              <a:t> a </a:t>
            </a:r>
            <a:r>
              <a:rPr lang="en-US" sz="2000" dirty="0" err="1">
                <a:latin typeface="+mj-lt"/>
              </a:rPr>
              <a:t>aeth</a:t>
            </a:r>
            <a:r>
              <a:rPr lang="en-US" sz="2000" dirty="0">
                <a:latin typeface="+mj-lt"/>
              </a:rPr>
              <a:t> gam </a:t>
            </a:r>
            <a:r>
              <a:rPr lang="en-US" sz="2000" dirty="0" err="1">
                <a:latin typeface="+mj-lt"/>
              </a:rPr>
              <a:t>ymhellach</a:t>
            </a:r>
            <a:r>
              <a:rPr lang="en-US" sz="2000" dirty="0">
                <a:latin typeface="+mj-lt"/>
              </a:rPr>
              <a:t>, a </a:t>
            </a:r>
            <a:r>
              <a:rPr lang="en-US" sz="2000" dirty="0" err="1">
                <a:latin typeface="+mj-lt"/>
              </a:rPr>
              <a:t>oresgynnodd</a:t>
            </a:r>
            <a:r>
              <a:rPr lang="en-US" sz="2000" dirty="0">
                <a:latin typeface="+mj-lt"/>
              </a:rPr>
              <a:t> her ac a </a:t>
            </a:r>
            <a:r>
              <a:rPr lang="en-US" sz="2000" dirty="0" err="1">
                <a:latin typeface="+mj-lt"/>
              </a:rPr>
              <a:t>ymgorfforodd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ysbryd</a:t>
            </a:r>
            <a:r>
              <a:rPr lang="en-US" sz="2000" dirty="0">
                <a:latin typeface="+mj-lt"/>
              </a:rPr>
              <a:t> yr Her </a:t>
            </a:r>
            <a:r>
              <a:rPr lang="en-US" sz="2000" dirty="0" err="1">
                <a:latin typeface="+mj-lt"/>
              </a:rPr>
              <a:t>Bumpunt</a:t>
            </a:r>
            <a:r>
              <a:rPr lang="en-US" sz="2000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 marL="0" indent="0">
              <a:buNone/>
            </a:pPr>
            <a:r>
              <a:rPr lang="en-US" sz="2000" b="1" dirty="0" err="1">
                <a:latin typeface="+mj-lt"/>
              </a:rPr>
              <a:t>Meini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Prawf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Barnu</a:t>
            </a:r>
            <a:endParaRPr lang="en-US" sz="2000" b="1" dirty="0">
              <a:latin typeface="+mj-lt"/>
            </a:endParaRP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Pa mor </a:t>
            </a:r>
            <a:r>
              <a:rPr lang="en-US" sz="2000" dirty="0" err="1">
                <a:latin typeface="+mj-lt"/>
              </a:rPr>
              <a:t>dda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mae’r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unigolyn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wedi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gweithredu</a:t>
            </a:r>
            <a:r>
              <a:rPr lang="en-US" sz="2000" dirty="0">
                <a:latin typeface="+mj-lt"/>
              </a:rPr>
              <a:t> a </a:t>
            </a:r>
            <a:r>
              <a:rPr lang="en-US" sz="2000" dirty="0" err="1">
                <a:latin typeface="+mj-lt"/>
              </a:rPr>
              <a:t>dangos</a:t>
            </a:r>
            <a:r>
              <a:rPr lang="en-US" sz="2000" dirty="0">
                <a:latin typeface="+mj-lt"/>
              </a:rPr>
              <a:t> y </a:t>
            </a:r>
            <a:r>
              <a:rPr lang="en-US" sz="2000" dirty="0" err="1">
                <a:latin typeface="+mj-lt"/>
              </a:rPr>
              <a:t>gallu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fynd</a:t>
            </a:r>
            <a:r>
              <a:rPr lang="en-US" sz="2000" dirty="0">
                <a:latin typeface="+mj-lt"/>
              </a:rPr>
              <a:t> gam </a:t>
            </a:r>
            <a:r>
              <a:rPr lang="en-US" sz="2000" dirty="0" err="1">
                <a:latin typeface="+mj-lt"/>
              </a:rPr>
              <a:t>ymhellach</a:t>
            </a:r>
            <a:r>
              <a:rPr lang="en-US" sz="2000" dirty="0">
                <a:latin typeface="+mj-lt"/>
              </a:rPr>
              <a:t>?</a:t>
            </a:r>
          </a:p>
          <a:p>
            <a:r>
              <a:rPr lang="en-US" sz="2000" dirty="0">
                <a:latin typeface="+mj-lt"/>
              </a:rPr>
              <a:t>Pa mor </a:t>
            </a:r>
            <a:r>
              <a:rPr lang="en-US" sz="2000" dirty="0" err="1">
                <a:latin typeface="+mj-lt"/>
              </a:rPr>
              <a:t>dda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mae’r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unigolyn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wedi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dangos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parodrwydd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ganfod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datrysiadau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heriau</a:t>
            </a:r>
            <a:r>
              <a:rPr lang="en-US" sz="2000" dirty="0">
                <a:latin typeface="+mj-lt"/>
              </a:rPr>
              <a:t>?</a:t>
            </a:r>
          </a:p>
          <a:p>
            <a:r>
              <a:rPr lang="en-US" sz="2000" dirty="0">
                <a:latin typeface="+mj-lt"/>
              </a:rPr>
              <a:t>Pa mor </a:t>
            </a:r>
            <a:r>
              <a:rPr lang="en-US" sz="2000" dirty="0" err="1">
                <a:latin typeface="+mj-lt"/>
              </a:rPr>
              <a:t>dda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mae’r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unigolyn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wedi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dangos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sgiliau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datrys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problemau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gwaith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tîm</a:t>
            </a:r>
            <a:r>
              <a:rPr lang="en-US" sz="2000" dirty="0">
                <a:latin typeface="+mj-lt"/>
              </a:rPr>
              <a:t> a </a:t>
            </a:r>
            <a:r>
              <a:rPr lang="en-US" sz="2000" dirty="0" err="1">
                <a:latin typeface="+mj-lt"/>
              </a:rPr>
              <a:t>gwytnwch</a:t>
            </a:r>
            <a:r>
              <a:rPr lang="en-US" sz="2000" dirty="0">
                <a:latin typeface="+mj-lt"/>
              </a:rPr>
              <a:t>?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74334479-36C6-0F0F-56D1-6F82080E1E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Yr </a:t>
            </a:r>
            <a:r>
              <a:rPr lang="en-US" dirty="0" err="1">
                <a:latin typeface="+mj-lt"/>
              </a:rPr>
              <a:t>Unigolyn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Mwyaf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Ysbrydoledig</a:t>
            </a:r>
            <a:endParaRPr lang="en-US" dirty="0">
              <a:latin typeface="+mj-lt"/>
            </a:endParaRPr>
          </a:p>
        </p:txBody>
      </p:sp>
      <p:sp>
        <p:nvSpPr>
          <p:cNvPr id="16" name="Overlay">
            <a:extLst>
              <a:ext uri="{FF2B5EF4-FFF2-40B4-BE49-F238E27FC236}">
                <a16:creationId xmlns:a16="http://schemas.microsoft.com/office/drawing/2014/main" id="{67F0A5E8-C6A3-D9FA-1D42-40E0BE419C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22404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" name="Reflection">
            <a:extLst>
              <a:ext uri="{FF2B5EF4-FFF2-40B4-BE49-F238E27FC236}">
                <a16:creationId xmlns:a16="http://schemas.microsoft.com/office/drawing/2014/main" id="{E0329C09-27AD-C54E-C153-76146DFABAC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371100" y="4762717"/>
            <a:ext cx="8254474" cy="1440000"/>
            <a:chOff x="3371100" y="4762717"/>
            <a:chExt cx="8254474" cy="1440000"/>
          </a:xfrm>
        </p:grpSpPr>
        <p:sp>
          <p:nvSpPr>
            <p:cNvPr id="5" name="Prompt">
              <a:extLst>
                <a:ext uri="{FF2B5EF4-FFF2-40B4-BE49-F238E27FC236}">
                  <a16:creationId xmlns:a16="http://schemas.microsoft.com/office/drawing/2014/main" id="{74CFECF8-CBC7-9334-EC4B-1B46A43766A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3371100" y="5035267"/>
              <a:ext cx="7982700" cy="8949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6E6E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128588" dist="38100" dir="3600000" algn="ctr" rotWithShape="0">
                <a:srgbClr val="000000">
                  <a:alpha val="9410"/>
                </a:srgbClr>
              </a:outerShdw>
            </a:effectLst>
          </p:spPr>
          <p:txBody>
            <a:bodyPr spcFirstLastPara="1" wrap="square" lIns="108000" tIns="108000" rIns="108000" bIns="108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GB" b="1" dirty="0">
                  <a:solidFill>
                    <a:srgbClr val="22404D"/>
                  </a:solidFill>
                </a:rPr>
                <a:t>Sut </a:t>
              </a:r>
              <a:r>
                <a:rPr lang="en-GB" b="1" dirty="0" err="1">
                  <a:solidFill>
                    <a:srgbClr val="22404D"/>
                  </a:solidFill>
                </a:rPr>
                <a:t>gallwch</a:t>
              </a:r>
              <a:r>
                <a:rPr lang="en-GB" b="1" dirty="0">
                  <a:solidFill>
                    <a:srgbClr val="22404D"/>
                  </a:solidFill>
                </a:rPr>
                <a:t> chi </a:t>
              </a:r>
              <a:r>
                <a:rPr lang="en-GB" b="1" dirty="0" err="1">
                  <a:solidFill>
                    <a:srgbClr val="22404D"/>
                  </a:solidFill>
                </a:rPr>
                <a:t>gynorthwyo’ch</a:t>
              </a:r>
              <a:r>
                <a:rPr lang="en-GB" b="1" dirty="0">
                  <a:solidFill>
                    <a:srgbClr val="22404D"/>
                  </a:solidFill>
                </a:rPr>
                <a:t> </a:t>
              </a:r>
              <a:r>
                <a:rPr lang="en-GB" b="1" dirty="0" err="1">
                  <a:solidFill>
                    <a:srgbClr val="22404D"/>
                  </a:solidFill>
                </a:rPr>
                <a:t>tîm</a:t>
              </a:r>
              <a:r>
                <a:rPr lang="en-GB" b="1" dirty="0">
                  <a:solidFill>
                    <a:srgbClr val="22404D"/>
                  </a:solidFill>
                </a:rPr>
                <a:t> </a:t>
              </a:r>
              <a:r>
                <a:rPr lang="en-GB" b="1" dirty="0" err="1">
                  <a:solidFill>
                    <a:srgbClr val="22404D"/>
                  </a:solidFill>
                </a:rPr>
                <a:t>orau</a:t>
              </a:r>
              <a:r>
                <a:rPr lang="en-GB" b="1" dirty="0">
                  <a:solidFill>
                    <a:srgbClr val="22404D"/>
                  </a:solidFill>
                </a:rPr>
                <a:t>?</a:t>
              </a:r>
              <a:endParaRPr b="1" i="0" u="none" strike="noStrike" cap="none" dirty="0">
                <a:solidFill>
                  <a:srgbClr val="22404D"/>
                </a:solidFill>
              </a:endParaRPr>
            </a:p>
          </p:txBody>
        </p:sp>
        <p:pic>
          <p:nvPicPr>
            <p:cNvPr id="6" name="Image">
              <a:extLst>
                <a:ext uri="{FF2B5EF4-FFF2-40B4-BE49-F238E27FC236}">
                  <a16:creationId xmlns:a16="http://schemas.microsoft.com/office/drawing/2014/main" id="{26CBD88D-70E1-97A2-3919-C79B1637A389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85574" y="4762717"/>
              <a:ext cx="1440000" cy="14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244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DCA61-3823-CF0B-8D20-58EAFF4B9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D750C3E5-322F-AC54-7A7C-AE5E7F883E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651750" y="1537253"/>
            <a:ext cx="11070858" cy="475178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err="1">
                <a:latin typeface="+mj-lt"/>
              </a:rPr>
              <a:t>Mae’r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wobr</a:t>
            </a:r>
            <a:r>
              <a:rPr lang="en-US" sz="1800" dirty="0">
                <a:latin typeface="+mj-lt"/>
              </a:rPr>
              <a:t> hon </a:t>
            </a:r>
            <a:r>
              <a:rPr lang="en-US" sz="1800" dirty="0" err="1">
                <a:latin typeface="+mj-lt"/>
              </a:rPr>
              <a:t>yn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cydnabod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perfformiad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rhagorol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gan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unigolyn</a:t>
            </a:r>
            <a:r>
              <a:rPr lang="en-US" sz="1800" dirty="0">
                <a:latin typeface="+mj-lt"/>
              </a:rPr>
              <a:t> neu </a:t>
            </a:r>
            <a:r>
              <a:rPr lang="en-US" sz="1800" dirty="0" err="1">
                <a:latin typeface="+mj-lt"/>
              </a:rPr>
              <a:t>gwmni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disgyblion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gan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ddefnyddio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cyfuniad</a:t>
            </a:r>
            <a:r>
              <a:rPr lang="en-US" sz="1800" dirty="0">
                <a:latin typeface="+mj-lt"/>
              </a:rPr>
              <a:t> o </a:t>
            </a:r>
            <a:r>
              <a:rPr lang="en-US" sz="1800" dirty="0" err="1">
                <a:latin typeface="+mj-lt"/>
              </a:rPr>
              <a:t>gynnyrch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arloesedd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marchnata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gwerthu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cynllunio</a:t>
            </a:r>
            <a:r>
              <a:rPr lang="en-US" sz="1800" dirty="0">
                <a:latin typeface="+mj-lt"/>
              </a:rPr>
              <a:t> a </a:t>
            </a:r>
            <a:r>
              <a:rPr lang="en-US" sz="1800" dirty="0" err="1">
                <a:latin typeface="+mj-lt"/>
              </a:rPr>
              <a:t>datrys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problemau</a:t>
            </a:r>
            <a:r>
              <a:rPr lang="en-US" sz="1800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US" sz="1800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1800" b="1" dirty="0" err="1">
                <a:latin typeface="+mj-lt"/>
              </a:rPr>
              <a:t>Meini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Prawf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Barnu</a:t>
            </a:r>
            <a:endParaRPr lang="en-US" sz="1800" b="1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r>
              <a:rPr lang="en-US" sz="1800" dirty="0">
                <a:latin typeface="+mj-lt"/>
              </a:rPr>
              <a:t>Pa mor </a:t>
            </a:r>
            <a:r>
              <a:rPr lang="en-US" sz="1800" dirty="0" err="1">
                <a:latin typeface="+mj-lt"/>
              </a:rPr>
              <a:t>dda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oedd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eich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tîm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wedi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cynnal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safonau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ansawdd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gyfer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eich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cynnyrch</a:t>
            </a:r>
            <a:r>
              <a:rPr lang="en-US" sz="1800" dirty="0">
                <a:latin typeface="+mj-lt"/>
              </a:rPr>
              <a:t> neu </a:t>
            </a:r>
            <a:r>
              <a:rPr lang="en-US" sz="1800" dirty="0" err="1">
                <a:latin typeface="+mj-lt"/>
              </a:rPr>
              <a:t>wasanaeth</a:t>
            </a:r>
            <a:r>
              <a:rPr lang="en-US" sz="1800" dirty="0">
                <a:latin typeface="+mj-lt"/>
              </a:rPr>
              <a:t>?</a:t>
            </a:r>
          </a:p>
          <a:p>
            <a:r>
              <a:rPr lang="en-US" sz="1800" dirty="0">
                <a:latin typeface="+mj-lt"/>
              </a:rPr>
              <a:t>Pa mor </a:t>
            </a:r>
            <a:r>
              <a:rPr lang="en-US" sz="1800" dirty="0" err="1">
                <a:latin typeface="+mj-lt"/>
              </a:rPr>
              <a:t>dda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oedd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eich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tîm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wedi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dangos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arloesedd</a:t>
            </a:r>
            <a:r>
              <a:rPr lang="en-US" sz="1800" dirty="0">
                <a:latin typeface="+mj-lt"/>
              </a:rPr>
              <a:t> a </a:t>
            </a:r>
            <a:r>
              <a:rPr lang="en-US" sz="1800" dirty="0" err="1">
                <a:latin typeface="+mj-lt"/>
              </a:rPr>
              <a:t>chyflawni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potensial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eich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syniad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busnes</a:t>
            </a:r>
            <a:r>
              <a:rPr lang="en-US" sz="1800" dirty="0">
                <a:latin typeface="+mj-lt"/>
              </a:rPr>
              <a:t>?</a:t>
            </a:r>
          </a:p>
          <a:p>
            <a:r>
              <a:rPr lang="en-US" sz="1800" dirty="0">
                <a:latin typeface="+mj-lt"/>
              </a:rPr>
              <a:t>Pa mor </a:t>
            </a:r>
            <a:r>
              <a:rPr lang="en-US" sz="1800" dirty="0" err="1">
                <a:latin typeface="+mj-lt"/>
              </a:rPr>
              <a:t>dda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oedd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eich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tîm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wedi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cynnal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ymchwil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i’r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farchnad</a:t>
            </a:r>
            <a:r>
              <a:rPr lang="en-US" sz="1800" dirty="0">
                <a:latin typeface="+mj-lt"/>
              </a:rPr>
              <a:t> ac </a:t>
            </a:r>
            <a:r>
              <a:rPr lang="en-US" sz="1800" dirty="0" err="1">
                <a:latin typeface="+mj-lt"/>
              </a:rPr>
              <a:t>ymateb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yn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briodol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adborth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gan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gwsmeriaid</a:t>
            </a:r>
            <a:r>
              <a:rPr lang="en-US" sz="1800" dirty="0">
                <a:latin typeface="+mj-lt"/>
              </a:rPr>
              <a:t>?</a:t>
            </a:r>
          </a:p>
          <a:p>
            <a:r>
              <a:rPr lang="en-US" sz="1800" dirty="0">
                <a:latin typeface="+mj-lt"/>
              </a:rPr>
              <a:t>Pa mor </a:t>
            </a:r>
            <a:r>
              <a:rPr lang="en-US" sz="1800" dirty="0" err="1">
                <a:latin typeface="+mj-lt"/>
              </a:rPr>
              <a:t>dda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oedd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eich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tîm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wedi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deall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eich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cwsmeriaid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targed</a:t>
            </a:r>
            <a:r>
              <a:rPr lang="en-US" sz="1800" dirty="0">
                <a:latin typeface="+mj-lt"/>
              </a:rPr>
              <a:t>? A </a:t>
            </a:r>
            <a:r>
              <a:rPr lang="en-US" sz="1800" dirty="0" err="1">
                <a:latin typeface="+mj-lt"/>
              </a:rPr>
              <a:t>oedd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hanghenion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wedi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cael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hamlygu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a’u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bodloni</a:t>
            </a:r>
            <a:r>
              <a:rPr lang="en-US" sz="1800" dirty="0">
                <a:latin typeface="+mj-lt"/>
              </a:rPr>
              <a:t>?</a:t>
            </a:r>
          </a:p>
          <a:p>
            <a:r>
              <a:rPr lang="en-US" sz="1800" dirty="0">
                <a:latin typeface="+mj-lt"/>
              </a:rPr>
              <a:t>Pa mor </a:t>
            </a:r>
            <a:r>
              <a:rPr lang="en-US" sz="1800" dirty="0" err="1">
                <a:latin typeface="+mj-lt"/>
              </a:rPr>
              <a:t>gryf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yw’ch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cynllun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busnes</a:t>
            </a:r>
            <a:r>
              <a:rPr lang="en-US" sz="1800" dirty="0">
                <a:latin typeface="+mj-lt"/>
              </a:rPr>
              <a:t> ac a </a:t>
            </a:r>
            <a:r>
              <a:rPr lang="en-US" sz="1800" dirty="0" err="1">
                <a:latin typeface="+mj-lt"/>
              </a:rPr>
              <a:t>yw’n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dangos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sgiliau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datrys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problemau</a:t>
            </a:r>
            <a:r>
              <a:rPr lang="en-US" sz="1800" dirty="0">
                <a:latin typeface="+mj-lt"/>
              </a:rPr>
              <a:t> a </a:t>
            </a:r>
            <a:r>
              <a:rPr lang="en-US" sz="1800" dirty="0" err="1">
                <a:latin typeface="+mj-lt"/>
              </a:rPr>
              <a:t>gwytnwch</a:t>
            </a:r>
            <a:r>
              <a:rPr lang="en-US" sz="1800" dirty="0">
                <a:latin typeface="+mj-lt"/>
              </a:rPr>
              <a:t>?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C8E6BA8-1047-0BE4-3FEB-639A5D2C2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+mj-lt"/>
              </a:rPr>
              <a:t>Y </a:t>
            </a:r>
            <a:r>
              <a:rPr lang="es-ES" dirty="0" err="1">
                <a:latin typeface="+mj-lt"/>
              </a:rPr>
              <a:t>Busnes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Gorau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yn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Gyffredinol</a:t>
            </a:r>
            <a:endParaRPr lang="es-ES" dirty="0">
              <a:latin typeface="+mj-lt"/>
            </a:endParaRPr>
          </a:p>
        </p:txBody>
      </p:sp>
      <p:sp>
        <p:nvSpPr>
          <p:cNvPr id="16" name="Overlay">
            <a:extLst>
              <a:ext uri="{FF2B5EF4-FFF2-40B4-BE49-F238E27FC236}">
                <a16:creationId xmlns:a16="http://schemas.microsoft.com/office/drawing/2014/main" id="{DFCB5285-7F59-1F33-9AC9-4758B9F8E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22404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" name="Reflection">
            <a:extLst>
              <a:ext uri="{FF2B5EF4-FFF2-40B4-BE49-F238E27FC236}">
                <a16:creationId xmlns:a16="http://schemas.microsoft.com/office/drawing/2014/main" id="{7D00035C-36EF-C6BD-1EE9-3920BDD44D2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371100" y="4762717"/>
            <a:ext cx="8254474" cy="1440000"/>
            <a:chOff x="3371100" y="4762717"/>
            <a:chExt cx="8254474" cy="1440000"/>
          </a:xfrm>
        </p:grpSpPr>
        <p:sp>
          <p:nvSpPr>
            <p:cNvPr id="5" name="Prompt">
              <a:extLst>
                <a:ext uri="{FF2B5EF4-FFF2-40B4-BE49-F238E27FC236}">
                  <a16:creationId xmlns:a16="http://schemas.microsoft.com/office/drawing/2014/main" id="{A3F08343-6FC9-1A7A-3FC2-2BD47497B73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3371100" y="5035267"/>
              <a:ext cx="7982700" cy="8949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6E6E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128588" dist="38100" dir="3600000" algn="ctr" rotWithShape="0">
                <a:srgbClr val="000000">
                  <a:alpha val="9410"/>
                </a:srgbClr>
              </a:outerShdw>
            </a:effectLst>
          </p:spPr>
          <p:txBody>
            <a:bodyPr spcFirstLastPara="1" wrap="square" lIns="108000" tIns="108000" rIns="108000" bIns="108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b="1" dirty="0">
                  <a:solidFill>
                    <a:srgbClr val="22404D"/>
                  </a:solidFill>
                </a:rPr>
                <a:t>Sut </a:t>
              </a:r>
              <a:r>
                <a:rPr lang="en-US" b="1" dirty="0" err="1">
                  <a:solidFill>
                    <a:srgbClr val="22404D"/>
                  </a:solidFill>
                </a:rPr>
                <a:t>gallwch</a:t>
              </a:r>
              <a:r>
                <a:rPr lang="en-US" b="1" dirty="0">
                  <a:solidFill>
                    <a:srgbClr val="22404D"/>
                  </a:solidFill>
                </a:rPr>
                <a:t> chi </a:t>
              </a:r>
              <a:r>
                <a:rPr lang="en-US" b="1" dirty="0" err="1">
                  <a:solidFill>
                    <a:srgbClr val="22404D"/>
                  </a:solidFill>
                </a:rPr>
                <a:t>sicrhau</a:t>
              </a:r>
              <a:r>
                <a:rPr lang="en-US" b="1" dirty="0">
                  <a:solidFill>
                    <a:srgbClr val="22404D"/>
                  </a:solidFill>
                </a:rPr>
                <a:t> </a:t>
              </a:r>
              <a:r>
                <a:rPr lang="en-US" b="1" dirty="0" err="1">
                  <a:solidFill>
                    <a:srgbClr val="22404D"/>
                  </a:solidFill>
                </a:rPr>
                <a:t>eich</a:t>
              </a:r>
              <a:r>
                <a:rPr lang="en-US" b="1" dirty="0">
                  <a:solidFill>
                    <a:srgbClr val="22404D"/>
                  </a:solidFill>
                </a:rPr>
                <a:t> bod </a:t>
              </a:r>
              <a:r>
                <a:rPr lang="en-US" b="1" dirty="0" err="1">
                  <a:solidFill>
                    <a:srgbClr val="22404D"/>
                  </a:solidFill>
                </a:rPr>
                <a:t>wedi</a:t>
              </a:r>
              <a:r>
                <a:rPr lang="en-US" b="1" dirty="0">
                  <a:solidFill>
                    <a:srgbClr val="22404D"/>
                  </a:solidFill>
                </a:rPr>
                <a:t> </a:t>
              </a:r>
              <a:r>
                <a:rPr lang="en-US" b="1" dirty="0" err="1">
                  <a:solidFill>
                    <a:srgbClr val="22404D"/>
                  </a:solidFill>
                </a:rPr>
                <a:t>paratoi</a:t>
              </a:r>
              <a:r>
                <a:rPr lang="en-US" b="1" dirty="0">
                  <a:solidFill>
                    <a:srgbClr val="22404D"/>
                  </a:solidFill>
                </a:rPr>
                <a:t> </a:t>
              </a:r>
              <a:r>
                <a:rPr lang="en-US" b="1" dirty="0" err="1">
                  <a:solidFill>
                    <a:srgbClr val="22404D"/>
                  </a:solidFill>
                </a:rPr>
                <a:t>ar</a:t>
              </a:r>
              <a:r>
                <a:rPr lang="en-US" b="1" dirty="0">
                  <a:solidFill>
                    <a:srgbClr val="22404D"/>
                  </a:solidFill>
                </a:rPr>
                <a:t>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b="1" dirty="0" err="1">
                  <a:solidFill>
                    <a:srgbClr val="22404D"/>
                  </a:solidFill>
                </a:rPr>
                <a:t>gyfer</a:t>
              </a:r>
              <a:r>
                <a:rPr lang="en-US" b="1" dirty="0">
                  <a:solidFill>
                    <a:srgbClr val="22404D"/>
                  </a:solidFill>
                </a:rPr>
                <a:t> </a:t>
              </a:r>
              <a:r>
                <a:rPr lang="en-US" b="1" dirty="0" err="1">
                  <a:solidFill>
                    <a:srgbClr val="22404D"/>
                  </a:solidFill>
                </a:rPr>
                <a:t>llwyddiant</a:t>
              </a:r>
              <a:r>
                <a:rPr lang="en-US" b="1" dirty="0">
                  <a:solidFill>
                    <a:srgbClr val="22404D"/>
                  </a:solidFill>
                </a:rPr>
                <a:t>?</a:t>
              </a:r>
              <a:endParaRPr lang="en-US" b="1" i="0" u="none" strike="noStrike" cap="none" dirty="0">
                <a:solidFill>
                  <a:srgbClr val="22404D"/>
                </a:solidFill>
              </a:endParaRPr>
            </a:p>
          </p:txBody>
        </p:sp>
        <p:pic>
          <p:nvPicPr>
            <p:cNvPr id="6" name="Image">
              <a:extLst>
                <a:ext uri="{FF2B5EF4-FFF2-40B4-BE49-F238E27FC236}">
                  <a16:creationId xmlns:a16="http://schemas.microsoft.com/office/drawing/2014/main" id="{53F79543-D4A2-D46F-BDC7-32FDDB50E2F2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85574" y="4762717"/>
              <a:ext cx="1440000" cy="14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2543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">
            <a:extLst>
              <a:ext uri="{FF2B5EF4-FFF2-40B4-BE49-F238E27FC236}">
                <a16:creationId xmlns:a16="http://schemas.microsoft.com/office/drawing/2014/main" id="{6DF6AB45-3E19-34C9-1B9D-1E83F3D2D6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600" b="1" dirty="0">
                <a:latin typeface="+mj-lt"/>
              </a:rPr>
              <a:t>Mae </a:t>
            </a:r>
            <a:r>
              <a:rPr lang="en-US" sz="1600" b="1" dirty="0" err="1">
                <a:latin typeface="+mj-lt"/>
              </a:rPr>
              <a:t>fformat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ceisiadau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Cyflwyniad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Gwerthu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wedi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newid</a:t>
            </a:r>
            <a:r>
              <a:rPr lang="en-US" sz="1600" b="1" dirty="0">
                <a:latin typeface="+mj-lt"/>
              </a:rPr>
              <a:t>!</a:t>
            </a:r>
          </a:p>
          <a:p>
            <a:endParaRPr lang="en-US" sz="1600" b="1" dirty="0">
              <a:latin typeface="+mj-lt"/>
            </a:endParaRPr>
          </a:p>
          <a:p>
            <a:r>
              <a:rPr lang="en-US" sz="1600" dirty="0">
                <a:latin typeface="+mj-lt"/>
              </a:rPr>
              <a:t>Yn </a:t>
            </a:r>
            <a:r>
              <a:rPr lang="en-US" sz="1600" dirty="0" err="1">
                <a:latin typeface="+mj-lt"/>
              </a:rPr>
              <a:t>lle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fideo</a:t>
            </a:r>
            <a:r>
              <a:rPr lang="en-US" sz="1600" dirty="0">
                <a:latin typeface="+mj-lt"/>
              </a:rPr>
              <a:t> 60 </a:t>
            </a:r>
            <a:r>
              <a:rPr lang="en-US" sz="1600" dirty="0" err="1">
                <a:latin typeface="+mj-lt"/>
              </a:rPr>
              <a:t>eiliad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rydym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bellach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gofyn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dimau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greu</a:t>
            </a:r>
            <a:r>
              <a:rPr lang="en-US" sz="1600" dirty="0">
                <a:latin typeface="+mj-lt"/>
              </a:rPr>
              <a:t> Poster </a:t>
            </a:r>
            <a:r>
              <a:rPr lang="en-US" sz="1600" dirty="0" err="1">
                <a:latin typeface="+mj-lt"/>
              </a:rPr>
              <a:t>Gwerthu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arddangos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eich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ymchwil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i’r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farchnad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a’ch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pwyntiau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gwerthu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unigryw</a:t>
            </a:r>
            <a:r>
              <a:rPr lang="en-US" sz="1600" dirty="0">
                <a:latin typeface="+mj-lt"/>
              </a:rPr>
              <a:t>.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Fe </a:t>
            </a:r>
            <a:r>
              <a:rPr lang="en-US" sz="1600" dirty="0" err="1">
                <a:latin typeface="+mj-lt"/>
              </a:rPr>
              <a:t>allech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ddymuno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cynnwys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siartiau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ystadegau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dyfyniadau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eich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cynulleidfa</a:t>
            </a:r>
            <a:r>
              <a:rPr lang="en-US" sz="1600" dirty="0">
                <a:latin typeface="+mj-lt"/>
              </a:rPr>
              <a:t>, neu </a:t>
            </a:r>
            <a:r>
              <a:rPr lang="en-US" sz="1600" dirty="0" err="1">
                <a:latin typeface="+mj-lt"/>
              </a:rPr>
              <a:t>hyd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oed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gyflwyno’ch</a:t>
            </a:r>
            <a:r>
              <a:rPr lang="en-US" sz="1600" dirty="0">
                <a:latin typeface="+mj-lt"/>
              </a:rPr>
              <a:t> poster </a:t>
            </a:r>
            <a:r>
              <a:rPr lang="en-US" sz="1600" dirty="0" err="1">
                <a:latin typeface="+mj-lt"/>
              </a:rPr>
              <a:t>fel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ffeithlun</a:t>
            </a:r>
            <a:r>
              <a:rPr lang="en-US" sz="1600" dirty="0">
                <a:latin typeface="+mj-lt"/>
              </a:rPr>
              <a:t>.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 err="1">
                <a:latin typeface="+mj-lt"/>
              </a:rPr>
              <a:t>Mae’n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rhaid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geisiadau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fod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ar</a:t>
            </a:r>
            <a:r>
              <a:rPr lang="en-US" sz="1600" dirty="0">
                <a:latin typeface="+mj-lt"/>
              </a:rPr>
              <a:t> 1 </a:t>
            </a:r>
            <a:r>
              <a:rPr lang="en-US" sz="1600" dirty="0" err="1">
                <a:latin typeface="+mj-lt"/>
              </a:rPr>
              <a:t>ochr</a:t>
            </a:r>
            <a:r>
              <a:rPr lang="en-US" sz="1600" dirty="0">
                <a:latin typeface="+mj-lt"/>
              </a:rPr>
              <a:t> o </a:t>
            </a:r>
            <a:r>
              <a:rPr lang="en-US" sz="1600" dirty="0" err="1">
                <a:latin typeface="+mj-lt"/>
              </a:rPr>
              <a:t>bapur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ond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cewch</a:t>
            </a:r>
            <a:r>
              <a:rPr lang="en-US" sz="1600" dirty="0">
                <a:latin typeface="+mj-lt"/>
              </a:rPr>
              <a:t> chi </a:t>
            </a:r>
            <a:r>
              <a:rPr lang="en-US" sz="1600" dirty="0" err="1">
                <a:latin typeface="+mj-lt"/>
              </a:rPr>
              <a:t>ddewis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maint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97512C8-A54B-F1A7-A057-CF8ED9F6AD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Poster </a:t>
            </a:r>
            <a:r>
              <a:rPr lang="en-US" sz="2800" dirty="0" err="1"/>
              <a:t>Gwerthu</a:t>
            </a:r>
            <a:r>
              <a:rPr lang="en-US" sz="2800" dirty="0"/>
              <a:t>!</a:t>
            </a:r>
          </a:p>
        </p:txBody>
      </p:sp>
      <p:pic>
        <p:nvPicPr>
          <p:cNvPr id="7" name="Poster">
            <a:extLst>
              <a:ext uri="{FF2B5EF4-FFF2-40B4-BE49-F238E27FC236}">
                <a16:creationId xmlns:a16="http://schemas.microsoft.com/office/drawing/2014/main" id="{8BE62A50-9F35-EDDE-E8EC-D14FE97123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883" r="9883"/>
          <a:stretch/>
        </p:blipFill>
        <p:spPr>
          <a:xfrm>
            <a:off x="6686550" y="-15875"/>
            <a:ext cx="5505450" cy="6873875"/>
          </a:xfrm>
        </p:spPr>
      </p:pic>
    </p:spTree>
    <p:extLst>
      <p:ext uri="{BB962C8B-B14F-4D97-AF65-F5344CB8AC3E}">
        <p14:creationId xmlns:p14="http://schemas.microsoft.com/office/powerpoint/2010/main" val="209544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A382D-9E90-A787-7E13-893F09B5C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">
            <a:extLst>
              <a:ext uri="{FF2B5EF4-FFF2-40B4-BE49-F238E27FC236}">
                <a16:creationId xmlns:a16="http://schemas.microsoft.com/office/drawing/2014/main" id="{7F375A57-E97A-69CA-FF28-92115549B1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600" b="1" dirty="0">
                <a:latin typeface="+mj-lt"/>
              </a:rPr>
              <a:t>Mae </a:t>
            </a:r>
            <a:r>
              <a:rPr lang="en-US" sz="1600" b="1" dirty="0" err="1">
                <a:latin typeface="+mj-lt"/>
              </a:rPr>
              <a:t>fformat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ceisiadau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i’r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Gystadleuaeth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Genedlaethol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wedi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newid</a:t>
            </a:r>
            <a:r>
              <a:rPr lang="en-US" sz="1600" b="1" dirty="0">
                <a:latin typeface="+mj-lt"/>
              </a:rPr>
              <a:t>!</a:t>
            </a:r>
          </a:p>
          <a:p>
            <a:endParaRPr lang="en-US" sz="1600" b="1" dirty="0">
              <a:latin typeface="+mj-lt"/>
            </a:endParaRPr>
          </a:p>
          <a:p>
            <a:r>
              <a:rPr lang="en-US" sz="1600" dirty="0">
                <a:latin typeface="+mj-lt"/>
              </a:rPr>
              <a:t>Yn </a:t>
            </a:r>
            <a:r>
              <a:rPr lang="en-US" sz="1600" dirty="0" err="1">
                <a:latin typeface="+mj-lt"/>
              </a:rPr>
              <a:t>hytrach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na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llenwi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ffurflen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wahân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fyfyrio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eich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taith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rydym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bellach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gofyn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dimau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gyflwyno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eu</a:t>
            </a:r>
            <a:r>
              <a:rPr lang="en-US" sz="1600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Llyfrau</a:t>
            </a:r>
            <a:r>
              <a:rPr lang="en-US" sz="1600" b="1" dirty="0">
                <a:latin typeface="+mj-lt"/>
              </a:rPr>
              <a:t> Gwaith </a:t>
            </a:r>
            <a:r>
              <a:rPr lang="en-US" sz="1600" dirty="0" err="1">
                <a:latin typeface="+mj-lt"/>
              </a:rPr>
              <a:t>wedi’u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cwblhau</a:t>
            </a:r>
            <a:r>
              <a:rPr lang="en-US" sz="1600" dirty="0">
                <a:latin typeface="+mj-lt"/>
              </a:rPr>
              <a:t> (</a:t>
            </a:r>
            <a:r>
              <a:rPr lang="en-US" sz="1600" dirty="0" err="1">
                <a:latin typeface="+mj-lt"/>
              </a:rPr>
              <a:t>sydd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eisoes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cynnwys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wybodaeth</a:t>
            </a:r>
            <a:r>
              <a:rPr lang="en-US" sz="1600" dirty="0">
                <a:latin typeface="+mj-lt"/>
              </a:rPr>
              <a:t> hon)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unig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lle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hynny</a:t>
            </a:r>
            <a:r>
              <a:rPr lang="en-US" sz="1600" dirty="0">
                <a:latin typeface="+mj-lt"/>
              </a:rPr>
              <a:t>.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 err="1">
                <a:latin typeface="+mj-lt"/>
              </a:rPr>
              <a:t>Byddwn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hefyd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gofyn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dimau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gyflwyno</a:t>
            </a:r>
            <a:r>
              <a:rPr lang="en-US" sz="1600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Fideo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Myfyriol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60 </a:t>
            </a:r>
            <a:r>
              <a:rPr lang="en-US" sz="1600" dirty="0" err="1">
                <a:latin typeface="+mj-lt"/>
              </a:rPr>
              <a:t>eiliad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sy’n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sôn</a:t>
            </a:r>
            <a:r>
              <a:rPr lang="en-US" sz="1600" dirty="0">
                <a:latin typeface="+mj-lt"/>
              </a:rPr>
              <a:t> am pam </a:t>
            </a:r>
            <a:r>
              <a:rPr lang="en-US" sz="1600" dirty="0" err="1">
                <a:latin typeface="+mj-lt"/>
              </a:rPr>
              <a:t>maen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nhw’n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haeddu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ennill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wobr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categori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o’u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dewis</a:t>
            </a:r>
            <a:r>
              <a:rPr lang="en-US" sz="1600" dirty="0">
                <a:latin typeface="+mj-lt"/>
              </a:rPr>
              <a:t>.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 err="1">
                <a:latin typeface="+mj-lt"/>
              </a:rPr>
              <a:t>Rhoddir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rhagor</a:t>
            </a:r>
            <a:r>
              <a:rPr lang="en-US" sz="1600" dirty="0">
                <a:latin typeface="+mj-lt"/>
              </a:rPr>
              <a:t> o </a:t>
            </a:r>
            <a:r>
              <a:rPr lang="en-US" sz="1600" dirty="0" err="1">
                <a:latin typeface="+mj-lt"/>
              </a:rPr>
              <a:t>fanylion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Sleidiau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Wythnos</a:t>
            </a:r>
            <a:r>
              <a:rPr lang="en-US" sz="1600" dirty="0">
                <a:latin typeface="+mj-lt"/>
              </a:rPr>
              <a:t> 4. 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CC96D45-BD23-6DD3-ECF8-5BFC985907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Newidiadau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Ddyddiaduron</a:t>
            </a:r>
            <a:r>
              <a:rPr lang="en-US" sz="2400" dirty="0"/>
              <a:t>!</a:t>
            </a:r>
          </a:p>
        </p:txBody>
      </p:sp>
      <p:pic>
        <p:nvPicPr>
          <p:cNvPr id="7" name="Video" descr="A blue and yellow camera&#10;&#10;Description automatically generated">
            <a:extLst>
              <a:ext uri="{FF2B5EF4-FFF2-40B4-BE49-F238E27FC236}">
                <a16:creationId xmlns:a16="http://schemas.microsoft.com/office/drawing/2014/main" id="{4879CE17-F356-B540-1065-FCCF5631D4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9" r="9989"/>
          <a:stretch>
            <a:fillRect/>
          </a:stretch>
        </p:blipFill>
        <p:spPr>
          <a:xfrm>
            <a:off x="6686550" y="-15875"/>
            <a:ext cx="5505450" cy="6873875"/>
          </a:xfrm>
        </p:spPr>
      </p:pic>
    </p:spTree>
    <p:extLst>
      <p:ext uri="{BB962C8B-B14F-4D97-AF65-F5344CB8AC3E}">
        <p14:creationId xmlns:p14="http://schemas.microsoft.com/office/powerpoint/2010/main" val="247288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80274-DA71-1091-4478-5E7F5CF10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alendar" descr="A yellow and blue calendar&#10;&#10;Description automatically generated">
            <a:extLst>
              <a:ext uri="{FF2B5EF4-FFF2-40B4-BE49-F238E27FC236}">
                <a16:creationId xmlns:a16="http://schemas.microsoft.com/office/drawing/2014/main" id="{3F9B09D1-E532-5908-4142-BB21B93249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1" r="9861"/>
          <a:stretch>
            <a:fillRect/>
          </a:stretch>
        </p:blipFill>
        <p:spPr>
          <a:xfrm>
            <a:off x="0" y="0"/>
            <a:ext cx="5505450" cy="6858000"/>
          </a:xfrm>
        </p:spPr>
      </p:pic>
      <p:sp>
        <p:nvSpPr>
          <p:cNvPr id="3" name="Text">
            <a:extLst>
              <a:ext uri="{FF2B5EF4-FFF2-40B4-BE49-F238E27FC236}">
                <a16:creationId xmlns:a16="http://schemas.microsoft.com/office/drawing/2014/main" id="{3A10AB00-4E92-FA89-D2E4-046C2B2DE1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Montserrat "/>
              </a:rPr>
              <a:t>2 – 27 </a:t>
            </a:r>
            <a:r>
              <a:rPr lang="en-US" b="1" dirty="0" err="1">
                <a:latin typeface="Montserrat "/>
              </a:rPr>
              <a:t>Mehefin</a:t>
            </a:r>
            <a:r>
              <a:rPr lang="en-US" b="1" dirty="0">
                <a:latin typeface="Montserrat "/>
              </a:rPr>
              <a:t>  </a:t>
            </a:r>
          </a:p>
          <a:p>
            <a:pPr marL="0" indent="0">
              <a:buNone/>
            </a:pPr>
            <a:r>
              <a:rPr lang="cy-GB" sz="1800" dirty="0"/>
              <a:t>Cynnal yr Her</a:t>
            </a:r>
          </a:p>
          <a:p>
            <a:pPr marL="0" indent="0">
              <a:buNone/>
            </a:pPr>
            <a:endParaRPr lang="en-US" dirty="0">
              <a:latin typeface="Montserrat "/>
            </a:endParaRPr>
          </a:p>
          <a:p>
            <a:pPr marL="0" indent="0">
              <a:buNone/>
            </a:pPr>
            <a:r>
              <a:rPr lang="en-US" b="1" dirty="0">
                <a:latin typeface="Montserrat "/>
              </a:rPr>
              <a:t>8 </a:t>
            </a:r>
            <a:r>
              <a:rPr lang="en-US" b="1" dirty="0" err="1">
                <a:latin typeface="Montserrat "/>
              </a:rPr>
              <a:t>Mehefin</a:t>
            </a:r>
            <a:r>
              <a:rPr lang="en-US" b="1" dirty="0">
                <a:latin typeface="Montserrat "/>
              </a:rPr>
              <a:t> (</a:t>
            </a:r>
            <a:r>
              <a:rPr lang="en-US" b="1" dirty="0" err="1">
                <a:latin typeface="Montserrat "/>
              </a:rPr>
              <a:t>Canol</a:t>
            </a:r>
            <a:r>
              <a:rPr lang="en-US" b="1" dirty="0">
                <a:latin typeface="Montserrat "/>
              </a:rPr>
              <a:t> Nos)</a:t>
            </a:r>
          </a:p>
          <a:p>
            <a:pPr marL="0" indent="0">
              <a:buNone/>
            </a:pPr>
            <a:r>
              <a:rPr lang="en-US" dirty="0" err="1">
                <a:latin typeface="Montserrat "/>
              </a:rPr>
              <a:t>Dyddiad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cau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Cystadleuaeth</a:t>
            </a:r>
            <a:r>
              <a:rPr lang="en-US" dirty="0">
                <a:latin typeface="Montserrat "/>
              </a:rPr>
              <a:t> y Logo</a:t>
            </a:r>
          </a:p>
          <a:p>
            <a:pPr marL="0" indent="0">
              <a:buNone/>
            </a:pPr>
            <a:endParaRPr lang="en-US" dirty="0">
              <a:latin typeface="Montserrat "/>
            </a:endParaRPr>
          </a:p>
          <a:p>
            <a:pPr marL="0" indent="0">
              <a:buNone/>
            </a:pPr>
            <a:r>
              <a:rPr lang="en-US" b="1" dirty="0">
                <a:latin typeface="Montserrat "/>
              </a:rPr>
              <a:t>22</a:t>
            </a:r>
            <a:r>
              <a:rPr lang="en-US" b="1" baseline="30000" dirty="0">
                <a:latin typeface="Montserrat "/>
              </a:rPr>
              <a:t> </a:t>
            </a:r>
            <a:r>
              <a:rPr lang="en-US" b="1" dirty="0" err="1">
                <a:latin typeface="Montserrat "/>
              </a:rPr>
              <a:t>Mehefin</a:t>
            </a:r>
            <a:r>
              <a:rPr lang="en-US" b="1" dirty="0">
                <a:latin typeface="Montserrat "/>
              </a:rPr>
              <a:t> (</a:t>
            </a:r>
            <a:r>
              <a:rPr lang="en-US" b="1" dirty="0" err="1">
                <a:latin typeface="Montserrat "/>
              </a:rPr>
              <a:t>Canol</a:t>
            </a:r>
            <a:r>
              <a:rPr lang="en-US" b="1" dirty="0">
                <a:latin typeface="Montserrat "/>
              </a:rPr>
              <a:t> Nos)</a:t>
            </a:r>
          </a:p>
          <a:p>
            <a:pPr marL="0" indent="0">
              <a:buNone/>
            </a:pPr>
            <a:r>
              <a:rPr lang="en-US" dirty="0" err="1">
                <a:latin typeface="Montserrat "/>
              </a:rPr>
              <a:t>Dyddiad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Cau’r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Gystadleuaeth</a:t>
            </a:r>
            <a:r>
              <a:rPr lang="en-US" dirty="0">
                <a:latin typeface="Montserrat "/>
              </a:rPr>
              <a:t> Poster </a:t>
            </a:r>
            <a:r>
              <a:rPr lang="en-US" dirty="0" err="1">
                <a:latin typeface="Montserrat "/>
              </a:rPr>
              <a:t>Gwerthu</a:t>
            </a:r>
            <a:endParaRPr lang="en-US" dirty="0">
              <a:latin typeface="Montserrat "/>
            </a:endParaRPr>
          </a:p>
          <a:p>
            <a:pPr marL="0" indent="0">
              <a:buNone/>
            </a:pPr>
            <a:endParaRPr lang="en-US" dirty="0">
              <a:latin typeface="Montserrat "/>
            </a:endParaRPr>
          </a:p>
          <a:p>
            <a:pPr marL="0" indent="0">
              <a:buNone/>
            </a:pPr>
            <a:r>
              <a:rPr lang="en-US" b="1" dirty="0">
                <a:latin typeface="Montserrat "/>
              </a:rPr>
              <a:t>6 </a:t>
            </a:r>
            <a:r>
              <a:rPr lang="en-US" b="1" dirty="0" err="1">
                <a:latin typeface="Montserrat "/>
              </a:rPr>
              <a:t>Gorffennaf</a:t>
            </a:r>
            <a:r>
              <a:rPr lang="en-US" b="1" dirty="0">
                <a:latin typeface="Montserrat "/>
              </a:rPr>
              <a:t> (</a:t>
            </a:r>
            <a:r>
              <a:rPr lang="en-US" b="1" dirty="0" err="1">
                <a:latin typeface="Montserrat "/>
              </a:rPr>
              <a:t>Canol</a:t>
            </a:r>
            <a:r>
              <a:rPr lang="en-US" b="1" dirty="0">
                <a:latin typeface="Montserrat "/>
              </a:rPr>
              <a:t> Nos)</a:t>
            </a:r>
          </a:p>
          <a:p>
            <a:pPr marL="0" indent="0">
              <a:buNone/>
            </a:pPr>
            <a:r>
              <a:rPr lang="en-US" dirty="0" err="1">
                <a:latin typeface="Montserrat "/>
              </a:rPr>
              <a:t>Dyddiad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cau’r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Gystadleuaeth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Genedlaethol</a:t>
            </a:r>
            <a:endParaRPr lang="en-US" dirty="0">
              <a:latin typeface="Montserrat "/>
            </a:endParaRPr>
          </a:p>
          <a:p>
            <a:pPr marL="0" indent="0">
              <a:buNone/>
            </a:pPr>
            <a:endParaRPr lang="en-US" dirty="0">
              <a:latin typeface="Montserrat 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4EB7F3AF-81E6-7112-7600-444D80D5EA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cy-GB" sz="2800" b="1" dirty="0"/>
              <a:t>Dyddiadau’r Her </a:t>
            </a:r>
            <a:r>
              <a:rPr lang="en-GB" sz="2800" dirty="0"/>
              <a:t>2025</a:t>
            </a:r>
            <a:br>
              <a:rPr lang="en-GB" sz="2800" dirty="0"/>
            </a:br>
            <a:r>
              <a:rPr lang="cy-GB" sz="1800" dirty="0">
                <a:latin typeface="+mn-lt"/>
              </a:rPr>
              <a:t>Cymru a Lloegr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20329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C7B4C824-9D8D-3878-6B6D-C596E34A941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73006" y="3870929"/>
            <a:ext cx="7905749" cy="714903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dirty="0">
                <a:solidFill>
                  <a:schemeClr val="bg1"/>
                </a:solidFill>
              </a:rPr>
              <a:t>Nawr yw eich cyfle chi i greu a rhannu eich syniad, fel mai chi fydd yr </a:t>
            </a:r>
            <a:r>
              <a:rPr lang="cy-GB" b="1" dirty="0">
                <a:solidFill>
                  <a:schemeClr val="bg1"/>
                </a:solidFill>
              </a:rPr>
              <a:t>entrepreneur eithriadol nesaf</a:t>
            </a:r>
            <a:r>
              <a:rPr lang="cy-GB" dirty="0">
                <a:solidFill>
                  <a:schemeClr val="bg1"/>
                </a:solidFill>
              </a:rPr>
              <a:t>!</a:t>
            </a:r>
          </a:p>
        </p:txBody>
      </p:sp>
      <p:grpSp>
        <p:nvGrpSpPr>
          <p:cNvPr id="9" name="Title">
            <a:extLst>
              <a:ext uri="{FF2B5EF4-FFF2-40B4-BE49-F238E27FC236}">
                <a16:creationId xmlns:a16="http://schemas.microsoft.com/office/drawing/2014/main" id="{1F9E09FD-D405-5C5B-8C86-BF8F60B81EA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973005" y="1032554"/>
            <a:ext cx="7905750" cy="2761775"/>
            <a:chOff x="2143125" y="1447224"/>
            <a:chExt cx="7905750" cy="2761775"/>
          </a:xfrm>
        </p:grpSpPr>
        <p:sp>
          <p:nvSpPr>
            <p:cNvPr id="4" name="Title">
              <a:extLst>
                <a:ext uri="{FF2B5EF4-FFF2-40B4-BE49-F238E27FC236}">
                  <a16:creationId xmlns:a16="http://schemas.microsoft.com/office/drawing/2014/main" id="{9C067A1D-A966-772D-7359-E5C850C22FF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3125" y="2953212"/>
              <a:ext cx="7905750" cy="1255787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800" b="1" i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>
                  <a:solidFill>
                    <a:schemeClr val="bg1"/>
                  </a:solidFill>
                </a:rPr>
                <a:t>AMDANI!</a:t>
              </a:r>
            </a:p>
          </p:txBody>
        </p:sp>
        <p:pic>
          <p:nvPicPr>
            <p:cNvPr id="8" name="Speedo" descr="A yellow and blue circle with a needle and a black background&#10;&#10;Description automatically generated">
              <a:extLst>
                <a:ext uri="{FF2B5EF4-FFF2-40B4-BE49-F238E27FC236}">
                  <a16:creationId xmlns:a16="http://schemas.microsoft.com/office/drawing/2014/main" id="{FE1B5502-E892-6E6A-C12A-AE38C2735B9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641" y="1447224"/>
              <a:ext cx="1866717" cy="1866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9083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CCDEF-7FA9-6F37-F13C-40DAD1268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281227C0-D456-BD23-BB33-7766B705AF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651750" y="1537253"/>
            <a:ext cx="11070858" cy="4751788"/>
          </a:xfrm>
        </p:spPr>
        <p:txBody>
          <a:bodyPr/>
          <a:lstStyle/>
          <a:p>
            <a:r>
              <a:rPr lang="en-US" dirty="0">
                <a:latin typeface="+mj-lt"/>
              </a:rPr>
              <a:t>Mae entrepreneur </a:t>
            </a:r>
            <a:r>
              <a:rPr lang="en-US" dirty="0" err="1">
                <a:latin typeface="+mj-lt"/>
              </a:rPr>
              <a:t>yn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berson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sy’n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cael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syniad</a:t>
            </a:r>
            <a:r>
              <a:rPr lang="en-US" dirty="0">
                <a:latin typeface="+mj-lt"/>
              </a:rPr>
              <a:t> ac </a:t>
            </a:r>
            <a:r>
              <a:rPr lang="en-US" dirty="0" err="1">
                <a:latin typeface="+mj-lt"/>
              </a:rPr>
              <a:t>mae’n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sefydlu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busnes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wireddu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syniad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a’i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werthu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bobl</a:t>
            </a:r>
            <a:r>
              <a:rPr lang="en-US" dirty="0">
                <a:latin typeface="+mj-lt"/>
              </a:rPr>
              <a:t>.</a:t>
            </a:r>
          </a:p>
          <a:p>
            <a:endParaRPr lang="en-US" dirty="0">
              <a:latin typeface="+mj-lt"/>
            </a:endParaRPr>
          </a:p>
          <a:p>
            <a:r>
              <a:rPr lang="en-US" dirty="0" err="1">
                <a:latin typeface="+mj-lt"/>
              </a:rPr>
              <a:t>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yw’n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syniad</a:t>
            </a:r>
            <a:r>
              <a:rPr lang="en-US" dirty="0">
                <a:latin typeface="+mj-lt"/>
              </a:rPr>
              <a:t> da, gall </a:t>
            </a:r>
            <a:r>
              <a:rPr lang="en-US" dirty="0" err="1">
                <a:latin typeface="+mj-lt"/>
              </a:rPr>
              <a:t>ei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werthu</a:t>
            </a:r>
            <a:r>
              <a:rPr lang="en-US" dirty="0">
                <a:latin typeface="+mj-lt"/>
              </a:rPr>
              <a:t> am </a:t>
            </a:r>
            <a:r>
              <a:rPr lang="en-US" dirty="0" err="1">
                <a:latin typeface="+mj-lt"/>
              </a:rPr>
              <a:t>ddigon</a:t>
            </a:r>
            <a:r>
              <a:rPr lang="en-US" dirty="0">
                <a:latin typeface="+mj-lt"/>
              </a:rPr>
              <a:t> o </a:t>
            </a:r>
            <a:r>
              <a:rPr lang="en-US" dirty="0" err="1">
                <a:latin typeface="+mj-lt"/>
              </a:rPr>
              <a:t>arian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dalu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gostau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gwneud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elw</a:t>
            </a:r>
            <a:r>
              <a:rPr lang="en-US" dirty="0">
                <a:latin typeface="+mj-lt"/>
              </a:rPr>
              <a:t>. </a:t>
            </a:r>
            <a:r>
              <a:rPr lang="en-US" dirty="0" err="1">
                <a:latin typeface="+mj-lt"/>
              </a:rPr>
              <a:t>Yna</a:t>
            </a:r>
            <a:r>
              <a:rPr lang="en-US" dirty="0">
                <a:latin typeface="+mj-lt"/>
              </a:rPr>
              <a:t>, gall </a:t>
            </a:r>
            <a:r>
              <a:rPr lang="en-US" dirty="0" err="1">
                <a:latin typeface="+mj-lt"/>
              </a:rPr>
              <a:t>defnyddio’r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elw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hwnnw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gyfer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pob</a:t>
            </a:r>
            <a:r>
              <a:rPr lang="en-US" dirty="0">
                <a:latin typeface="+mj-lt"/>
              </a:rPr>
              <a:t> math o </a:t>
            </a:r>
            <a:r>
              <a:rPr lang="en-US" dirty="0" err="1">
                <a:latin typeface="+mj-lt"/>
              </a:rPr>
              <a:t>bethau</a:t>
            </a:r>
            <a:r>
              <a:rPr lang="en-US" dirty="0">
                <a:latin typeface="+mj-lt"/>
              </a:rPr>
              <a:t>.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2A71346-5B1D-1A0F-2159-6134C9B6EC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Beth </a:t>
            </a:r>
            <a:r>
              <a:rPr lang="en-GB" dirty="0" err="1"/>
              <a:t>yw</a:t>
            </a:r>
            <a:r>
              <a:rPr lang="en-GB" dirty="0"/>
              <a:t> Entrepreneur?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752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23BC9-7560-32CB-F7BC-26BF2AF19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7ADF74CB-12E7-D1F0-1F0F-2F27E97FE3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651750" y="1537253"/>
            <a:ext cx="11070858" cy="4751788"/>
          </a:xfrm>
        </p:spPr>
        <p:txBody>
          <a:bodyPr/>
          <a:lstStyle/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en-US" sz="1800" dirty="0" err="1">
                <a:latin typeface="+mj-lt"/>
              </a:rPr>
              <a:t>Dyma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yw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ein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sgiliau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hanfodol</a:t>
            </a:r>
            <a:r>
              <a:rPr lang="en-US" sz="1800" dirty="0">
                <a:latin typeface="+mj-lt"/>
              </a:rPr>
              <a:t>. Mae </a:t>
            </a:r>
            <a:r>
              <a:rPr lang="en-US" sz="1800" dirty="0" err="1">
                <a:latin typeface="+mj-lt"/>
              </a:rPr>
              <a:t>gan</a:t>
            </a:r>
            <a:r>
              <a:rPr lang="en-US" sz="1800" dirty="0">
                <a:latin typeface="+mj-lt"/>
              </a:rPr>
              <a:t> bob un </a:t>
            </a:r>
            <a:r>
              <a:rPr lang="en-US" sz="1800" dirty="0" err="1">
                <a:latin typeface="+mj-lt"/>
              </a:rPr>
              <a:t>ohonon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ni’r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gallu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wneud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pob</a:t>
            </a:r>
            <a:r>
              <a:rPr lang="en-US" sz="1800" dirty="0">
                <a:latin typeface="+mj-lt"/>
              </a:rPr>
              <a:t> un!</a:t>
            </a: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en-US" sz="1800" b="1" dirty="0">
                <a:latin typeface="+mj-lt"/>
              </a:rPr>
              <a:t>Yn </a:t>
            </a:r>
            <a:r>
              <a:rPr lang="en-US" sz="1800" b="1" dirty="0" err="1">
                <a:latin typeface="+mj-lt"/>
              </a:rPr>
              <a:t>ystod</a:t>
            </a:r>
            <a:r>
              <a:rPr lang="en-US" sz="1800" b="1" dirty="0">
                <a:latin typeface="+mj-lt"/>
              </a:rPr>
              <a:t> yr her hon, </a:t>
            </a:r>
            <a:r>
              <a:rPr lang="en-US" sz="1800" b="1" dirty="0" err="1">
                <a:latin typeface="+mj-lt"/>
              </a:rPr>
              <a:t>byddwn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yn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edrych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ar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wella’r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sgiliau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canlynol</a:t>
            </a:r>
            <a:r>
              <a:rPr lang="en-US" sz="1800" b="1" dirty="0">
                <a:latin typeface="+mj-lt"/>
              </a:rPr>
              <a:t>:</a:t>
            </a: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r>
              <a:rPr lang="en-US" sz="1800" dirty="0" err="1">
                <a:latin typeface="+mj-lt"/>
              </a:rPr>
              <a:t>Gwrando</a:t>
            </a:r>
            <a:endParaRPr lang="en-US" sz="1800" dirty="0">
              <a:latin typeface="+mj-lt"/>
            </a:endParaRPr>
          </a:p>
          <a:p>
            <a:r>
              <a:rPr lang="en-US" sz="1800" dirty="0" err="1">
                <a:latin typeface="+mj-lt"/>
              </a:rPr>
              <a:t>Siarad</a:t>
            </a:r>
            <a:endParaRPr lang="en-US" sz="1800" dirty="0">
              <a:latin typeface="+mj-lt"/>
            </a:endParaRPr>
          </a:p>
          <a:p>
            <a:r>
              <a:rPr lang="en-US" sz="1800" dirty="0" err="1">
                <a:latin typeface="+mj-lt"/>
              </a:rPr>
              <a:t>Datrys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Problemau</a:t>
            </a:r>
            <a:endParaRPr lang="en-US" sz="1800" dirty="0">
              <a:latin typeface="+mj-lt"/>
            </a:endParaRPr>
          </a:p>
          <a:p>
            <a:r>
              <a:rPr lang="en-US" sz="1800" dirty="0" err="1">
                <a:latin typeface="+mj-lt"/>
              </a:rPr>
              <a:t>Creadigrwydd</a:t>
            </a:r>
            <a:endParaRPr lang="en-US" sz="1800" dirty="0">
              <a:latin typeface="+mj-lt"/>
            </a:endParaRPr>
          </a:p>
          <a:p>
            <a:r>
              <a:rPr lang="en-US" sz="1800" dirty="0" err="1">
                <a:latin typeface="+mj-lt"/>
              </a:rPr>
              <a:t>Anelu’n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Uchel</a:t>
            </a:r>
            <a:endParaRPr lang="en-US" sz="1800" dirty="0">
              <a:latin typeface="+mj-lt"/>
            </a:endParaRPr>
          </a:p>
          <a:p>
            <a:r>
              <a:rPr lang="en-US" sz="1800" dirty="0">
                <a:latin typeface="+mj-lt"/>
              </a:rPr>
              <a:t>Gwaith </a:t>
            </a:r>
            <a:r>
              <a:rPr lang="en-US" sz="1800" dirty="0" err="1">
                <a:latin typeface="+mj-lt"/>
              </a:rPr>
              <a:t>Tîm</a:t>
            </a:r>
            <a:endParaRPr lang="en-US" sz="1800" dirty="0">
              <a:latin typeface="+mj-lt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F9C86E7-1CF0-F92A-C348-3DAA1C6A5C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Pa </a:t>
            </a:r>
            <a:r>
              <a:rPr lang="en-GB" sz="3600" dirty="0" err="1"/>
              <a:t>sgiliau</a:t>
            </a:r>
            <a:r>
              <a:rPr lang="en-GB" sz="3600" dirty="0"/>
              <a:t> </a:t>
            </a:r>
            <a:r>
              <a:rPr lang="en-GB" sz="3600" dirty="0" err="1"/>
              <a:t>sydd</a:t>
            </a:r>
            <a:r>
              <a:rPr lang="en-GB" sz="3600" dirty="0"/>
              <a:t> </a:t>
            </a:r>
            <a:r>
              <a:rPr lang="en-GB" sz="3600" dirty="0" err="1"/>
              <a:t>gan</a:t>
            </a:r>
            <a:r>
              <a:rPr lang="en-GB" sz="3600" dirty="0"/>
              <a:t> </a:t>
            </a:r>
            <a:r>
              <a:rPr lang="en-GB" sz="3600" dirty="0" err="1"/>
              <a:t>Entrepreneuriaid</a:t>
            </a:r>
            <a:r>
              <a:rPr lang="en-GB" sz="3600" dirty="0"/>
              <a:t>?</a:t>
            </a:r>
            <a:endParaRPr lang="en-US" sz="3600" dirty="0"/>
          </a:p>
        </p:txBody>
      </p:sp>
      <p:pic>
        <p:nvPicPr>
          <p:cNvPr id="4" name="Skill Badges">
            <a:extLst>
              <a:ext uri="{FF2B5EF4-FFF2-40B4-BE49-F238E27FC236}">
                <a16:creationId xmlns:a16="http://schemas.microsoft.com/office/drawing/2014/main" id="{9629640A-D2A1-754F-25BF-F50BF322A01E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750" y="1675527"/>
            <a:ext cx="10515600" cy="109118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547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A3176-00AC-2DBA-596B-A159CA632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1EB6F9B1-6A07-47F2-1148-55A8CEB38A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651750" y="1537253"/>
            <a:ext cx="11070858" cy="4751788"/>
          </a:xfrm>
        </p:spPr>
        <p:txBody>
          <a:bodyPr/>
          <a:lstStyle/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en-US" sz="1800" b="1" dirty="0">
                <a:latin typeface="+mj-lt"/>
              </a:rPr>
              <a:t>Pa </a:t>
            </a:r>
            <a:r>
              <a:rPr lang="en-US" sz="1800" b="1" dirty="0" err="1">
                <a:latin typeface="+mj-lt"/>
              </a:rPr>
              <a:t>sgiliau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sydd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bwysicaf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i</a:t>
            </a:r>
            <a:r>
              <a:rPr lang="en-US" sz="1800" b="1" dirty="0">
                <a:latin typeface="+mj-lt"/>
              </a:rPr>
              <a:t> entrepreneur, </a:t>
            </a:r>
            <a:r>
              <a:rPr lang="en-US" sz="1800" b="1" dirty="0" err="1">
                <a:latin typeface="+mj-lt"/>
              </a:rPr>
              <a:t>yn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eich</a:t>
            </a:r>
            <a:r>
              <a:rPr lang="en-US" sz="1800" b="1" dirty="0">
                <a:latin typeface="+mj-lt"/>
              </a:rPr>
              <a:t> barn chi?</a:t>
            </a:r>
          </a:p>
          <a:p>
            <a:pPr marL="0" indent="0">
              <a:buNone/>
            </a:pPr>
            <a:r>
              <a:rPr lang="en-US" sz="1800" dirty="0" err="1">
                <a:latin typeface="+mj-lt"/>
              </a:rPr>
              <a:t>Ateb</a:t>
            </a:r>
            <a:r>
              <a:rPr lang="en-US" sz="1800" dirty="0">
                <a:latin typeface="+mj-lt"/>
              </a:rPr>
              <a:t>: Mae </a:t>
            </a:r>
            <a:r>
              <a:rPr lang="en-US" sz="1800" dirty="0" err="1">
                <a:latin typeface="+mj-lt"/>
              </a:rPr>
              <a:t>pob</a:t>
            </a:r>
            <a:r>
              <a:rPr lang="en-US" sz="1800" dirty="0">
                <a:latin typeface="+mj-lt"/>
              </a:rPr>
              <a:t> un </a:t>
            </a:r>
            <a:r>
              <a:rPr lang="en-US" sz="1800" dirty="0" err="1">
                <a:latin typeface="+mj-lt"/>
              </a:rPr>
              <a:t>o’r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sgiliau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hyn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yn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bwysig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i</a:t>
            </a:r>
            <a:r>
              <a:rPr lang="en-US" sz="1800" dirty="0">
                <a:latin typeface="+mj-lt"/>
              </a:rPr>
              <a:t> entrepreneur.</a:t>
            </a:r>
          </a:p>
          <a:p>
            <a:pPr marL="0" indent="0">
              <a:buNone/>
            </a:pPr>
            <a:endParaRPr lang="en-US" sz="1800" b="1" dirty="0">
              <a:latin typeface="+mj-lt"/>
            </a:endParaRPr>
          </a:p>
          <a:p>
            <a:pPr marL="0" indent="0">
              <a:buNone/>
            </a:pPr>
            <a:r>
              <a:rPr lang="en-US" sz="1800" dirty="0" err="1">
                <a:latin typeface="+mj-lt"/>
              </a:rPr>
              <a:t>Gyda’ch</a:t>
            </a:r>
            <a:r>
              <a:rPr lang="en-US" sz="1800" dirty="0">
                <a:latin typeface="+mj-lt"/>
              </a:rPr>
              <a:t> partner, </a:t>
            </a:r>
            <a:r>
              <a:rPr lang="en-US" sz="1800" dirty="0" err="1">
                <a:latin typeface="+mj-lt"/>
              </a:rPr>
              <a:t>dewiswch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sgil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siarad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amdano</a:t>
            </a:r>
            <a:r>
              <a:rPr lang="en-US" sz="1800" dirty="0">
                <a:latin typeface="+mj-lt"/>
              </a:rPr>
              <a:t>. </a:t>
            </a:r>
            <a:r>
              <a:rPr lang="en-US" sz="1800" b="1" dirty="0">
                <a:latin typeface="+mj-lt"/>
              </a:rPr>
              <a:t>Beth </a:t>
            </a:r>
            <a:r>
              <a:rPr lang="en-US" sz="1800" b="1" dirty="0" err="1">
                <a:latin typeface="+mj-lt"/>
              </a:rPr>
              <a:t>mae’r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sgil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hwn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yn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ei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olygu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i</a:t>
            </a:r>
            <a:r>
              <a:rPr lang="en-US" sz="1800" b="1" dirty="0">
                <a:latin typeface="+mj-lt"/>
              </a:rPr>
              <a:t> chi?</a:t>
            </a: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16D385-0DE3-C41F-0E47-794E472419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Pa </a:t>
            </a:r>
            <a:r>
              <a:rPr lang="en-GB" sz="3600" dirty="0" err="1"/>
              <a:t>sgiliau</a:t>
            </a:r>
            <a:r>
              <a:rPr lang="en-GB" sz="3600" dirty="0"/>
              <a:t> </a:t>
            </a:r>
            <a:r>
              <a:rPr lang="en-GB" sz="3600" dirty="0" err="1"/>
              <a:t>sydd</a:t>
            </a:r>
            <a:r>
              <a:rPr lang="en-GB" sz="3600" dirty="0"/>
              <a:t> </a:t>
            </a:r>
            <a:r>
              <a:rPr lang="en-GB" sz="3600" dirty="0" err="1"/>
              <a:t>gan</a:t>
            </a:r>
            <a:r>
              <a:rPr lang="en-GB" sz="3600" dirty="0"/>
              <a:t> </a:t>
            </a:r>
            <a:r>
              <a:rPr lang="en-GB" sz="3600" dirty="0" err="1"/>
              <a:t>Entrepreneuriaid</a:t>
            </a:r>
            <a:r>
              <a:rPr lang="en-GB" sz="3600" dirty="0"/>
              <a:t>?</a:t>
            </a:r>
            <a:endParaRPr lang="en-US" sz="3600" dirty="0"/>
          </a:p>
        </p:txBody>
      </p:sp>
      <p:pic>
        <p:nvPicPr>
          <p:cNvPr id="4" name="Skill Badges">
            <a:extLst>
              <a:ext uri="{FF2B5EF4-FFF2-40B4-BE49-F238E27FC236}">
                <a16:creationId xmlns:a16="http://schemas.microsoft.com/office/drawing/2014/main" id="{2155562C-ED3A-E05A-3F58-5486FD1A526B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750" y="1675527"/>
            <a:ext cx="10515600" cy="109118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1552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Frame">
            <a:extLst>
              <a:ext uri="{FF2B5EF4-FFF2-40B4-BE49-F238E27FC236}">
                <a16:creationId xmlns:a16="http://schemas.microsoft.com/office/drawing/2014/main" id="{903B8F1B-F4B1-EFE3-0A67-83C33C2F7F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6687313" y="-16339"/>
            <a:ext cx="5504687" cy="687433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6DF6AB45-3E19-34C9-1B9D-1E83F3D2D6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>
                <a:latin typeface="+mj-lt"/>
              </a:rPr>
              <a:t>Un </a:t>
            </a:r>
            <a:r>
              <a:rPr lang="en-US" sz="1600" dirty="0" err="1">
                <a:latin typeface="+mj-lt"/>
              </a:rPr>
              <a:t>enghraifft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Brydeinig</a:t>
            </a:r>
            <a:r>
              <a:rPr lang="en-US" sz="1600" dirty="0">
                <a:latin typeface="+mj-lt"/>
              </a:rPr>
              <a:t> o </a:t>
            </a:r>
            <a:r>
              <a:rPr lang="en-US" sz="1600" dirty="0" err="1">
                <a:latin typeface="+mj-lt"/>
              </a:rPr>
              <a:t>rywun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sy’n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ymgorffori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nodweddion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entrepreneuraidd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yw</a:t>
            </a:r>
            <a:r>
              <a:rPr lang="en-US" sz="1600" dirty="0"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Ben Francis MBE </a:t>
            </a:r>
            <a:r>
              <a:rPr lang="en-US" sz="1600" dirty="0">
                <a:latin typeface="+mj-lt"/>
              </a:rPr>
              <a:t>– </a:t>
            </a:r>
            <a:r>
              <a:rPr lang="en-US" sz="1600" dirty="0" err="1">
                <a:latin typeface="+mj-lt"/>
              </a:rPr>
              <a:t>perchennog</a:t>
            </a:r>
            <a:r>
              <a:rPr lang="en-US" sz="1600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Gymshark</a:t>
            </a:r>
            <a:r>
              <a:rPr lang="en-US" sz="1600" dirty="0">
                <a:latin typeface="+mj-lt"/>
              </a:rPr>
              <a:t>. </a:t>
            </a:r>
            <a:r>
              <a:rPr lang="en-US" sz="1600" dirty="0" err="1">
                <a:latin typeface="+mj-lt"/>
              </a:rPr>
              <a:t>Ar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ôl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dechrau’r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cwmni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gyda’i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ffrind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fel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busnes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ychwanegion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ymarfer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corff</a:t>
            </a:r>
            <a:r>
              <a:rPr lang="en-US" sz="1600" dirty="0">
                <a:latin typeface="+mj-lt"/>
              </a:rPr>
              <a:t> o </a:t>
            </a:r>
            <a:r>
              <a:rPr lang="en-US" sz="1600" dirty="0" err="1">
                <a:latin typeface="+mj-lt"/>
              </a:rPr>
              <a:t>garej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rieni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penderfynont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droi</a:t>
            </a:r>
            <a:r>
              <a:rPr lang="en-US" sz="1600" dirty="0">
                <a:latin typeface="+mj-lt"/>
              </a:rPr>
              <a:t> at </a:t>
            </a:r>
            <a:r>
              <a:rPr lang="en-US" sz="1600" dirty="0" err="1">
                <a:latin typeface="+mj-lt"/>
              </a:rPr>
              <a:t>ddillad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ddefnyddio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peiriant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gwnïo</a:t>
            </a:r>
            <a:r>
              <a:rPr lang="en-US" sz="1600" dirty="0">
                <a:latin typeface="+mj-lt"/>
              </a:rPr>
              <a:t> a </a:t>
            </a:r>
            <a:r>
              <a:rPr lang="en-US" sz="1600" dirty="0" err="1">
                <a:latin typeface="+mj-lt"/>
              </a:rPr>
              <a:t>brynodd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ddefnyddio</a:t>
            </a:r>
            <a:r>
              <a:rPr lang="en-US" sz="1600" dirty="0">
                <a:latin typeface="+mj-lt"/>
              </a:rPr>
              <a:t> dim </a:t>
            </a:r>
            <a:r>
              <a:rPr lang="en-US" sz="1600" dirty="0" err="1">
                <a:latin typeface="+mj-lt"/>
              </a:rPr>
              <a:t>ond</a:t>
            </a:r>
            <a:r>
              <a:rPr lang="en-US" sz="1600" dirty="0">
                <a:latin typeface="+mj-lt"/>
              </a:rPr>
              <a:t> £1,000 </a:t>
            </a:r>
            <a:r>
              <a:rPr lang="en-US" sz="1600" dirty="0" err="1">
                <a:latin typeface="+mj-lt"/>
              </a:rPr>
              <a:t>roedd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ef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wedi’i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gynilo</a:t>
            </a:r>
            <a:r>
              <a:rPr lang="en-US" sz="1600" dirty="0">
                <a:latin typeface="+mj-lt"/>
              </a:rPr>
              <a:t>. </a:t>
            </a:r>
            <a:r>
              <a:rPr lang="en-US" sz="1600" dirty="0" err="1">
                <a:latin typeface="+mj-lt"/>
              </a:rPr>
              <a:t>Fel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egin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fusnes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fe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wnaeth</a:t>
            </a:r>
            <a:r>
              <a:rPr lang="en-US" sz="1600" dirty="0">
                <a:latin typeface="+mj-lt"/>
              </a:rPr>
              <a:t> Ben Francis </a:t>
            </a:r>
            <a:r>
              <a:rPr lang="en-US" sz="1600" dirty="0" err="1">
                <a:latin typeface="+mj-lt"/>
              </a:rPr>
              <a:t>farchnata’r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cwmni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trwy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bartneriaethau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gyda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dylanwadwyr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ar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cyfryngau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cymdeithasol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gan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gynnwys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corfflunwyr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ar</a:t>
            </a:r>
            <a:r>
              <a:rPr lang="en-US" sz="1600" dirty="0">
                <a:latin typeface="+mj-lt"/>
              </a:rPr>
              <a:t> YouTube. </a:t>
            </a:r>
            <a:r>
              <a:rPr lang="en-US" sz="1600" dirty="0" err="1">
                <a:latin typeface="+mj-lt"/>
              </a:rPr>
              <a:t>Gymshark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oedd</a:t>
            </a:r>
            <a:r>
              <a:rPr lang="en-US" sz="1600" dirty="0">
                <a:latin typeface="+mj-lt"/>
              </a:rPr>
              <a:t> un </a:t>
            </a:r>
            <a:r>
              <a:rPr lang="en-US" sz="1600" dirty="0" err="1">
                <a:latin typeface="+mj-lt"/>
              </a:rPr>
              <a:t>o’r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brandiau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cyntaf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ddefnyddio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dylanwadwyr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ar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cyfryngau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cymdeithasol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health.</a:t>
            </a: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pPr marL="0" indent="0">
              <a:buNone/>
            </a:pPr>
            <a:r>
              <a:rPr lang="en-US" sz="1600" b="1" dirty="0">
                <a:latin typeface="+mj-lt"/>
              </a:rPr>
              <a:t>Yn 31 </a:t>
            </a:r>
            <a:r>
              <a:rPr lang="en-US" sz="1600" b="1" dirty="0" err="1">
                <a:latin typeface="+mj-lt"/>
              </a:rPr>
              <a:t>oed</a:t>
            </a:r>
            <a:r>
              <a:rPr lang="en-US" sz="1600" b="1" dirty="0">
                <a:latin typeface="+mj-lt"/>
              </a:rPr>
              <a:t>, </a:t>
            </a:r>
            <a:r>
              <a:rPr lang="en-US" sz="1600" b="1" dirty="0" err="1">
                <a:latin typeface="+mj-lt"/>
              </a:rPr>
              <a:t>mae</a:t>
            </a:r>
            <a:r>
              <a:rPr lang="en-US" sz="1600" b="1" dirty="0">
                <a:latin typeface="+mj-lt"/>
              </a:rPr>
              <a:t> e’ </a:t>
            </a:r>
            <a:r>
              <a:rPr lang="en-US" sz="1600" b="1" dirty="0" err="1">
                <a:latin typeface="+mj-lt"/>
              </a:rPr>
              <a:t>werth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dros</a:t>
            </a:r>
            <a:r>
              <a:rPr lang="en-US" sz="1600" b="1" dirty="0">
                <a:latin typeface="+mj-lt"/>
              </a:rPr>
              <a:t> £1 </a:t>
            </a:r>
            <a:r>
              <a:rPr lang="en-US" sz="1600" b="1" dirty="0" err="1">
                <a:latin typeface="+mj-lt"/>
              </a:rPr>
              <a:t>biliwn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erbyn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hyn</a:t>
            </a:r>
            <a:r>
              <a:rPr lang="en-US" sz="1600" b="1" dirty="0">
                <a:latin typeface="+mj-lt"/>
              </a:rPr>
              <a:t>. 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97512C8-A54B-F1A7-A057-CF8ED9F6AD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Entrepreneuriaid</a:t>
            </a:r>
            <a:r>
              <a:rPr lang="en-US" sz="2800" dirty="0"/>
              <a:t> y DU</a:t>
            </a:r>
          </a:p>
        </p:txBody>
      </p:sp>
      <p:pic>
        <p:nvPicPr>
          <p:cNvPr id="6" name="Photo">
            <a:extLst>
              <a:ext uri="{FF2B5EF4-FFF2-40B4-BE49-F238E27FC236}">
                <a16:creationId xmlns:a16="http://schemas.microsoft.com/office/drawing/2014/main" id="{86C4B4C3-EF3A-B5C3-8BDD-106A26DF0FF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1" t="1811" r="16994" b="4158"/>
          <a:stretch/>
        </p:blipFill>
        <p:spPr>
          <a:xfrm>
            <a:off x="6687312" y="0"/>
            <a:ext cx="5504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11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A0F01A32-0DD4-13E2-D40B-BCFCD5E6A19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13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CD0A1-4222-79BE-0247-D6ACDCAA5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Frame">
            <a:extLst>
              <a:ext uri="{FF2B5EF4-FFF2-40B4-BE49-F238E27FC236}">
                <a16:creationId xmlns:a16="http://schemas.microsoft.com/office/drawing/2014/main" id="{1FF7ED91-C9EE-E254-7ED5-CCEFCED92C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6687313" y="-16339"/>
            <a:ext cx="5504687" cy="687433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66E4CC94-545F-8CA4-C019-55ABB53292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Yn </a:t>
            </a:r>
            <a:r>
              <a:rPr lang="en-US" dirty="0" err="1">
                <a:latin typeface="+mj-lt"/>
              </a:rPr>
              <a:t>dilyn</a:t>
            </a:r>
            <a:r>
              <a:rPr lang="en-US" dirty="0">
                <a:latin typeface="+mj-lt"/>
              </a:rPr>
              <a:t> yr </a:t>
            </a:r>
            <a:r>
              <a:rPr lang="en-US" b="1" dirty="0">
                <a:latin typeface="+mj-lt"/>
              </a:rPr>
              <a:t>Her </a:t>
            </a:r>
            <a:r>
              <a:rPr lang="en-US" b="1" dirty="0" err="1">
                <a:latin typeface="+mj-lt"/>
              </a:rPr>
              <a:t>Bumpunt</a:t>
            </a:r>
            <a:r>
              <a:rPr lang="en-US" b="1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yn</a:t>
            </a:r>
            <a:r>
              <a:rPr lang="en-US" dirty="0">
                <a:latin typeface="+mj-lt"/>
              </a:rPr>
              <a:t> 2021, </a:t>
            </a:r>
            <a:r>
              <a:rPr lang="en-US" dirty="0" err="1">
                <a:latin typeface="+mj-lt"/>
              </a:rPr>
              <a:t>fe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wnaeth</a:t>
            </a:r>
            <a:r>
              <a:rPr lang="en-US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Alex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roi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ddysgu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ei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brofiad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a’i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flas</a:t>
            </a:r>
            <a:r>
              <a:rPr lang="en-US" dirty="0">
                <a:latin typeface="+mj-lt"/>
              </a:rPr>
              <a:t> am </a:t>
            </a:r>
            <a:r>
              <a:rPr lang="en-US" dirty="0" err="1">
                <a:latin typeface="+mj-lt"/>
              </a:rPr>
              <a:t>entrepreneuriaeth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ochr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yn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ochr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â’i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frawd</a:t>
            </a:r>
            <a:r>
              <a:rPr lang="en-US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Tomas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yn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ficro-fusnes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teuluol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hun</a:t>
            </a:r>
            <a:r>
              <a:rPr lang="en-US" dirty="0">
                <a:latin typeface="+mj-lt"/>
              </a:rPr>
              <a:t>, </a:t>
            </a:r>
            <a:r>
              <a:rPr lang="en-US" b="1" dirty="0">
                <a:latin typeface="+mj-lt"/>
              </a:rPr>
              <a:t>Seeder Wood</a:t>
            </a:r>
            <a:r>
              <a:rPr lang="en-US" dirty="0">
                <a:latin typeface="+mj-lt"/>
              </a:rPr>
              <a:t>. </a:t>
            </a:r>
            <a:r>
              <a:rPr lang="en-US" dirty="0" err="1">
                <a:latin typeface="+mj-lt"/>
              </a:rPr>
              <a:t>Mae’r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ddau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ohonynt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wedi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parhau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dyfu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gwerthu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planhigion</a:t>
            </a:r>
            <a:r>
              <a:rPr lang="en-US" dirty="0">
                <a:latin typeface="+mj-lt"/>
              </a:rPr>
              <a:t> ac </a:t>
            </a:r>
            <a:r>
              <a:rPr lang="en-US" dirty="0" err="1">
                <a:latin typeface="+mj-lt"/>
              </a:rPr>
              <a:t>maen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nhw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wedi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ehangu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waith</a:t>
            </a:r>
            <a:r>
              <a:rPr lang="en-US" dirty="0">
                <a:latin typeface="+mj-lt"/>
              </a:rPr>
              <a:t> coed, </a:t>
            </a:r>
            <a:r>
              <a:rPr lang="en-US" dirty="0" err="1">
                <a:latin typeface="+mj-lt"/>
              </a:rPr>
              <a:t>gan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wneud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amrywiaeth</a:t>
            </a:r>
            <a:r>
              <a:rPr lang="en-US" dirty="0">
                <a:latin typeface="+mj-lt"/>
              </a:rPr>
              <a:t> o </a:t>
            </a:r>
            <a:r>
              <a:rPr lang="en-US" dirty="0" err="1">
                <a:latin typeface="+mj-lt"/>
              </a:rPr>
              <a:t>eitemau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gardd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arloesol</a:t>
            </a:r>
            <a:r>
              <a:rPr lang="en-US" dirty="0">
                <a:latin typeface="+mj-lt"/>
              </a:rPr>
              <a:t>, o </a:t>
            </a:r>
            <a:r>
              <a:rPr lang="en-US" dirty="0" err="1">
                <a:latin typeface="+mj-lt"/>
              </a:rPr>
              <a:t>fyrddau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adar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hwyaid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o’r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dechrau’n</a:t>
            </a:r>
            <a:r>
              <a:rPr lang="en-US" dirty="0">
                <a:latin typeface="+mj-lt"/>
              </a:rPr>
              <a:t> deg. Mae Alex a Tomas </a:t>
            </a:r>
            <a:r>
              <a:rPr lang="en-US" dirty="0" err="1">
                <a:latin typeface="+mj-lt"/>
              </a:rPr>
              <a:t>yn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angerddol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iawn</a:t>
            </a:r>
            <a:r>
              <a:rPr lang="en-US" dirty="0">
                <a:latin typeface="+mj-lt"/>
              </a:rPr>
              <a:t> am </a:t>
            </a:r>
            <a:r>
              <a:rPr lang="en-US" dirty="0" err="1">
                <a:latin typeface="+mj-lt"/>
              </a:rPr>
              <a:t>ddod</a:t>
            </a:r>
            <a:r>
              <a:rPr lang="en-US" dirty="0">
                <a:latin typeface="+mj-lt"/>
              </a:rPr>
              <a:t> o </a:t>
            </a:r>
            <a:r>
              <a:rPr lang="en-US" dirty="0" err="1">
                <a:latin typeface="+mj-lt"/>
              </a:rPr>
              <a:t>hyd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ddarnau</a:t>
            </a:r>
            <a:r>
              <a:rPr lang="en-US" dirty="0">
                <a:latin typeface="+mj-lt"/>
              </a:rPr>
              <a:t> o </a:t>
            </a:r>
            <a:r>
              <a:rPr lang="en-US" dirty="0" err="1">
                <a:latin typeface="+mj-lt"/>
              </a:rPr>
              <a:t>bren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gwastraff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a’u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troi’n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bethau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sy’n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gallu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cael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defnyddio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a’u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mwynhau</a:t>
            </a:r>
            <a:r>
              <a:rPr lang="en-US" dirty="0">
                <a:latin typeface="+mj-lt"/>
              </a:rPr>
              <a:t> am </a:t>
            </a:r>
            <a:r>
              <a:rPr lang="en-US" dirty="0" err="1">
                <a:latin typeface="+mj-lt"/>
              </a:rPr>
              <a:t>flynyddoedd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ddod</a:t>
            </a:r>
            <a:r>
              <a:rPr lang="en-US" dirty="0">
                <a:latin typeface="+mj-lt"/>
              </a:rPr>
              <a:t>.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6B03527D-879D-A727-E5BB-EF0A8641F4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Entrepreneuriaid</a:t>
            </a:r>
            <a:r>
              <a:rPr lang="en-US" sz="2800" dirty="0"/>
              <a:t> </a:t>
            </a:r>
            <a:r>
              <a:rPr lang="en-US" sz="2800" dirty="0" err="1"/>
              <a:t>Ifanc</a:t>
            </a:r>
            <a:endParaRPr lang="en-US" sz="2800" dirty="0"/>
          </a:p>
        </p:txBody>
      </p:sp>
      <p:pic>
        <p:nvPicPr>
          <p:cNvPr id="5" name="Photo">
            <a:extLst>
              <a:ext uri="{FF2B5EF4-FFF2-40B4-BE49-F238E27FC236}">
                <a16:creationId xmlns:a16="http://schemas.microsoft.com/office/drawing/2014/main" id="{1B39ADEC-8256-4C40-4032-ABB27CF0676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6" r="20362"/>
          <a:stretch/>
        </p:blipFill>
        <p:spPr>
          <a:xfrm>
            <a:off x="6687312" y="0"/>
            <a:ext cx="5528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42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44766-4726-3B8A-841B-3B4F906FD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Frame">
            <a:extLst>
              <a:ext uri="{FF2B5EF4-FFF2-40B4-BE49-F238E27FC236}">
                <a16:creationId xmlns:a16="http://schemas.microsoft.com/office/drawing/2014/main" id="{AEA0FA9D-EBFF-46C3-02DC-2C0809CA01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6687313" y="-16339"/>
            <a:ext cx="5504687" cy="687433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F266D2C3-E98E-0DF5-288E-A57B93DA77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Fe </a:t>
            </a:r>
            <a:r>
              <a:rPr lang="en-US" dirty="0" err="1">
                <a:latin typeface="+mj-lt"/>
              </a:rPr>
              <a:t>wnaeth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tîm</a:t>
            </a:r>
            <a:r>
              <a:rPr lang="en-US" dirty="0">
                <a:latin typeface="+mj-lt"/>
              </a:rPr>
              <a:t> o </a:t>
            </a:r>
            <a:r>
              <a:rPr lang="en-US" b="1" dirty="0">
                <a:latin typeface="+mj-lt"/>
              </a:rPr>
              <a:t>St. David’s College </a:t>
            </a:r>
            <a:r>
              <a:rPr lang="en-US" dirty="0" err="1">
                <a:latin typeface="+mj-lt"/>
              </a:rPr>
              <a:t>yn</a:t>
            </a:r>
            <a:r>
              <a:rPr lang="en-US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Llandudno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greu</a:t>
            </a:r>
            <a:r>
              <a:rPr lang="en-US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Re-use I.T.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ymateb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broblem</a:t>
            </a:r>
            <a:r>
              <a:rPr lang="en-US" dirty="0">
                <a:latin typeface="+mj-lt"/>
              </a:rPr>
              <a:t> e-</a:t>
            </a:r>
            <a:r>
              <a:rPr lang="en-US" dirty="0" err="1">
                <a:latin typeface="+mj-lt"/>
              </a:rPr>
              <a:t>wastraff</a:t>
            </a:r>
            <a:r>
              <a:rPr lang="en-US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</a:t>
            </a:r>
          </a:p>
          <a:p>
            <a:pPr marL="0" indent="0">
              <a:buNone/>
            </a:pPr>
            <a:r>
              <a:rPr lang="en-US" dirty="0" err="1">
                <a:latin typeface="+mj-lt"/>
              </a:rPr>
              <a:t>Ffurfion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nhw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bartneriaeth</a:t>
            </a:r>
            <a:r>
              <a:rPr lang="en-US" dirty="0">
                <a:latin typeface="+mj-lt"/>
              </a:rPr>
              <a:t> â </a:t>
            </a:r>
            <a:r>
              <a:rPr lang="en-US" dirty="0" err="1">
                <a:latin typeface="+mj-lt"/>
              </a:rPr>
              <a:t>chwmnïau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gefnogi’r</a:t>
            </a:r>
            <a:r>
              <a:rPr lang="en-US" dirty="0">
                <a:latin typeface="+mj-lt"/>
              </a:rPr>
              <a:t> broses o </a:t>
            </a:r>
            <a:r>
              <a:rPr lang="en-US" dirty="0" err="1">
                <a:latin typeface="+mj-lt"/>
              </a:rPr>
              <a:t>ailgylchu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trwsio</a:t>
            </a:r>
            <a:r>
              <a:rPr lang="en-US" dirty="0">
                <a:latin typeface="+mj-lt"/>
              </a:rPr>
              <a:t> ac </a:t>
            </a:r>
            <a:r>
              <a:rPr lang="en-US" dirty="0" err="1">
                <a:latin typeface="+mj-lt"/>
              </a:rPr>
              <a:t>ailddefnyddio</a:t>
            </a:r>
            <a:r>
              <a:rPr lang="en-US" dirty="0">
                <a:latin typeface="+mj-lt"/>
              </a:rPr>
              <a:t> hen </a:t>
            </a:r>
            <a:r>
              <a:rPr lang="en-US" dirty="0" err="1">
                <a:latin typeface="+mj-lt"/>
              </a:rPr>
              <a:t>ddyfeisiau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wedi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torri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fel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gliniaduron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ffonau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symudol</a:t>
            </a:r>
            <a:r>
              <a:rPr lang="en-US" dirty="0">
                <a:latin typeface="+mj-lt"/>
              </a:rPr>
              <a:t>. 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 err="1">
                <a:latin typeface="+mj-lt"/>
              </a:rPr>
              <a:t>Enillodd</a:t>
            </a:r>
            <a:r>
              <a:rPr lang="en-US" dirty="0">
                <a:latin typeface="+mj-lt"/>
              </a:rPr>
              <a:t> Re-use I.T. </a:t>
            </a:r>
            <a:r>
              <a:rPr lang="en-US" dirty="0" err="1">
                <a:latin typeface="+mj-lt"/>
              </a:rPr>
              <a:t>wobr</a:t>
            </a:r>
            <a:r>
              <a:rPr lang="en-US" dirty="0">
                <a:latin typeface="+mj-lt"/>
              </a:rPr>
              <a:t> 2022 </a:t>
            </a:r>
            <a:r>
              <a:rPr lang="en-US" b="1" dirty="0">
                <a:latin typeface="+mj-lt"/>
              </a:rPr>
              <a:t>10X ‘</a:t>
            </a:r>
            <a:r>
              <a:rPr lang="en-US" b="1" dirty="0" err="1">
                <a:latin typeface="+mj-lt"/>
              </a:rPr>
              <a:t>Busnes</a:t>
            </a:r>
            <a:r>
              <a:rPr lang="en-US" b="1" dirty="0">
                <a:latin typeface="+mj-lt"/>
              </a:rPr>
              <a:t> er </a:t>
            </a:r>
            <a:r>
              <a:rPr lang="en-US" b="1" dirty="0" err="1">
                <a:latin typeface="+mj-lt"/>
              </a:rPr>
              <a:t>Daioni</a:t>
            </a:r>
            <a:r>
              <a:rPr lang="en-US" b="1" dirty="0">
                <a:latin typeface="+mj-lt"/>
              </a:rPr>
              <a:t>’</a:t>
            </a:r>
            <a:r>
              <a:rPr lang="en-US" dirty="0">
                <a:latin typeface="+mj-lt"/>
              </a:rPr>
              <a:t> am </a:t>
            </a:r>
            <a:r>
              <a:rPr lang="en-US" dirty="0" err="1">
                <a:latin typeface="+mj-lt"/>
              </a:rPr>
              <a:t>eu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cyfraniad</a:t>
            </a:r>
            <a:r>
              <a:rPr lang="en-US" dirty="0">
                <a:latin typeface="+mj-lt"/>
              </a:rPr>
              <a:t> at y </a:t>
            </a:r>
            <a:r>
              <a:rPr lang="en-US" dirty="0" err="1">
                <a:latin typeface="+mj-lt"/>
              </a:rPr>
              <a:t>gymuned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gan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gynnwys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rhoi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cyfarpar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wedi’i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drwsio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gartref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gofal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lleol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sy’n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arbenigo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ddementia</a:t>
            </a:r>
            <a:r>
              <a:rPr lang="en-US" dirty="0">
                <a:latin typeface="+mj-lt"/>
              </a:rPr>
              <a:t>. 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821E1F40-866A-9BB0-E245-4C3E566C7BE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Entrepreneuriaid</a:t>
            </a:r>
            <a:r>
              <a:rPr lang="en-US" sz="2800" dirty="0"/>
              <a:t> </a:t>
            </a:r>
            <a:r>
              <a:rPr lang="en-US" sz="2800" dirty="0" err="1"/>
              <a:t>Ifanc</a:t>
            </a:r>
            <a:endParaRPr lang="en-US" sz="2800" dirty="0"/>
          </a:p>
        </p:txBody>
      </p:sp>
      <p:pic>
        <p:nvPicPr>
          <p:cNvPr id="6" name="Photo">
            <a:extLst>
              <a:ext uri="{FF2B5EF4-FFF2-40B4-BE49-F238E27FC236}">
                <a16:creationId xmlns:a16="http://schemas.microsoft.com/office/drawing/2014/main" id="{095782E8-E643-5AB8-0417-35D3788BBF1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7" r="25047"/>
          <a:stretch/>
        </p:blipFill>
        <p:spPr>
          <a:xfrm>
            <a:off x="6687312" y="0"/>
            <a:ext cx="5504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15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YE">
      <a:dk1>
        <a:srgbClr val="032F3C"/>
      </a:dk1>
      <a:lt1>
        <a:sysClr val="window" lastClr="FFFFFF"/>
      </a:lt1>
      <a:dk2>
        <a:srgbClr val="B8BF0D"/>
      </a:dk2>
      <a:lt2>
        <a:srgbClr val="03783D"/>
      </a:lt2>
      <a:accent1>
        <a:srgbClr val="FD8204"/>
      </a:accent1>
      <a:accent2>
        <a:srgbClr val="E60088"/>
      </a:accent2>
      <a:accent3>
        <a:srgbClr val="87319A"/>
      </a:accent3>
      <a:accent4>
        <a:srgbClr val="0032A0"/>
      </a:accent4>
      <a:accent5>
        <a:srgbClr val="3285F3"/>
      </a:accent5>
      <a:accent6>
        <a:srgbClr val="00AEEF"/>
      </a:accent6>
      <a:hlink>
        <a:srgbClr val="00AEEF"/>
      </a:hlink>
      <a:folHlink>
        <a:srgbClr val="00AEEF"/>
      </a:folHlink>
    </a:clrScheme>
    <a:fontScheme name="A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c8c0ba40-820f-4126-b1a8-b068955cd419" xsi:nil="true"/>
    <SharedWithUsers xmlns="2abebb83-cf53-4fdf-a500-739cef3c54c9">
      <UserInfo>
        <DisplayName/>
        <AccountId xsi:nil="true"/>
        <AccountType/>
      </UserInfo>
    </SharedWithUsers>
    <_ip_UnifiedCompliancePolicyUIAction xmlns="http://schemas.microsoft.com/sharepoint/v3" xsi:nil="true"/>
    <X xmlns="c8c0ba40-820f-4126-b1a8-b068955cd419" xsi:nil="true"/>
    <lcf76f155ced4ddcb4097134ff3c332f xmlns="c8c0ba40-820f-4126-b1a8-b068955cd419">
      <Terms xmlns="http://schemas.microsoft.com/office/infopath/2007/PartnerControls"/>
    </lcf76f155ced4ddcb4097134ff3c332f>
    <_ip_UnifiedCompliancePolicyProperties xmlns="http://schemas.microsoft.com/sharepoint/v3" xsi:nil="true"/>
    <TaxCatchAll xmlns="2abebb83-cf53-4fdf-a500-739cef3c54c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D29380DE8FB84D96CC72BEA12CEB81" ma:contentTypeVersion="28" ma:contentTypeDescription="Create a new document." ma:contentTypeScope="" ma:versionID="922dfb85b185f45c58bf688107e3b292">
  <xsd:schema xmlns:xsd="http://www.w3.org/2001/XMLSchema" xmlns:xs="http://www.w3.org/2001/XMLSchema" xmlns:p="http://schemas.microsoft.com/office/2006/metadata/properties" xmlns:ns1="http://schemas.microsoft.com/sharepoint/v3" xmlns:ns2="c8c0ba40-820f-4126-b1a8-b068955cd419" xmlns:ns3="2abebb83-cf53-4fdf-a500-739cef3c54c9" targetNamespace="http://schemas.microsoft.com/office/2006/metadata/properties" ma:root="true" ma:fieldsID="2d3ba56140c5fe4c65807341dc3736d4" ns1:_="" ns2:_="" ns3:_="">
    <xsd:import namespace="http://schemas.microsoft.com/sharepoint/v3"/>
    <xsd:import namespace="c8c0ba40-820f-4126-b1a8-b068955cd419"/>
    <xsd:import namespace="2abebb83-cf53-4fdf-a500-739cef3c54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X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0ba40-820f-4126-b1a8-b068955cd4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X" ma:index="22" nillable="true" ma:displayName="X" ma:description="sdd" ma:format="Thumbnail" ma:internalName="X">
      <xsd:simpleType>
        <xsd:restriction base="dms:Unknown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11f41c62-27af-4b3a-baa4-527fc2e2b7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bebb83-cf53-4fdf-a500-739cef3c54c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dbd3a9a-4cb9-48fb-b26f-7b8f30bd58b5}" ma:internalName="TaxCatchAll" ma:showField="CatchAllData" ma:web="2abebb83-cf53-4fdf-a500-739cef3c54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1CCA92-9A55-4B20-8267-80081F580CC0}">
  <ds:schemaRefs>
    <ds:schemaRef ds:uri="2abebb83-cf53-4fdf-a500-739cef3c54c9"/>
    <ds:schemaRef ds:uri="c8c0ba40-820f-4126-b1a8-b068955cd419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E38030B9-0CE6-4A84-AD86-23C35936B4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8c0ba40-820f-4126-b1a8-b068955cd419"/>
    <ds:schemaRef ds:uri="2abebb83-cf53-4fdf-a500-739cef3c54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68774D8-73CF-4FD5-B1BF-A248BD3BBA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TEMPLATE_10X PPT</Template>
  <TotalTime>0</TotalTime>
  <Words>3041</Words>
  <Application>Microsoft Office PowerPoint</Application>
  <PresentationFormat>Widescreen</PresentationFormat>
  <Paragraphs>346</Paragraphs>
  <Slides>26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Montserrat</vt:lpstr>
      <vt:lpstr>Montserrat </vt:lpstr>
      <vt:lpstr>Montserrat ExtraBold</vt:lpstr>
      <vt:lpstr>Montserrat Medium</vt:lpstr>
      <vt:lpstr>Montserrat SemiBold</vt:lpstr>
      <vt:lpstr>Poppins</vt:lpstr>
      <vt:lpstr>Poppins ExtraBold</vt:lpstr>
      <vt:lpstr>Times New Roman</vt:lpstr>
      <vt:lpstr>Office Theme</vt:lpstr>
      <vt:lpstr>Cyflwyno’r Her Bumpunt</vt:lpstr>
      <vt:lpstr>Young Enterprise</vt:lpstr>
      <vt:lpstr>Beth yw Entrepreneur?</vt:lpstr>
      <vt:lpstr>Pa sgiliau sydd gan Entrepreneuriaid?</vt:lpstr>
      <vt:lpstr>Pa sgiliau sydd gan Entrepreneuriaid?</vt:lpstr>
      <vt:lpstr>Entrepreneuriaid y DU</vt:lpstr>
      <vt:lpstr>PowerPoint Presentation</vt:lpstr>
      <vt:lpstr>Entrepreneuriaid Ifanc</vt:lpstr>
      <vt:lpstr>Entrepreneuriaid Ifanc</vt:lpstr>
      <vt:lpstr>Beth yw hwn?</vt:lpstr>
      <vt:lpstr>Beth yw hwn?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Cystadlaethau!</vt:lpstr>
      <vt:lpstr>Cystadlaethau!</vt:lpstr>
      <vt:lpstr>Her Bumpunt er Daioni</vt:lpstr>
      <vt:lpstr>Y Gorau o ran Cynaliadwyedd</vt:lpstr>
      <vt:lpstr>Yr Unigolyn Mwyaf Ysbrydoledig</vt:lpstr>
      <vt:lpstr>Y Busnes Gorau yn Gyffredinol</vt:lpstr>
      <vt:lpstr>Poster Gwerthu!</vt:lpstr>
      <vt:lpstr>Newidiadau i Ddyddiaduron!</vt:lpstr>
      <vt:lpstr>Dyddiadau’r Her 2025 Cymru a Lloegr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Stewart</dc:creator>
  <cp:lastModifiedBy>David Stewart</cp:lastModifiedBy>
  <cp:revision>2</cp:revision>
  <dcterms:created xsi:type="dcterms:W3CDTF">2023-10-31T07:40:39Z</dcterms:created>
  <dcterms:modified xsi:type="dcterms:W3CDTF">2025-02-26T16:16:32Z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plianceAssetId">
    <vt:lpwstr/>
  </property>
  <property fmtid="{D5CDD505-2E9C-101B-9397-08002B2CF9AE}" pid="3" name="TriggerFlowInfo">
    <vt:lpwstr/>
  </property>
  <property fmtid="{D5CDD505-2E9C-101B-9397-08002B2CF9AE}" pid="4" name="_activity">
    <vt:lpwstr>{"FileActivityType":"6","FileActivityTimeStamp":"2023-11-23T08:10:16.383Z","FileActivityUsersOnPage":[{"DisplayName":"David Stewart","Id":"david.stewart@y-e.org.uk"}],"FileActivityNavigationId":null}</vt:lpwstr>
  </property>
  <property fmtid="{D5CDD505-2E9C-101B-9397-08002B2CF9AE}" pid="5" name="_ExtendedDescription">
    <vt:lpwstr/>
  </property>
  <property fmtid="{D5CDD505-2E9C-101B-9397-08002B2CF9AE}" pid="6" name="ContentTypeId">
    <vt:lpwstr>0x01010042D29380DE8FB84D96CC72BEA12CEB81</vt:lpwstr>
  </property>
  <property fmtid="{D5CDD505-2E9C-101B-9397-08002B2CF9AE}" pid="7" name="MediaServiceImageTags">
    <vt:lpwstr/>
  </property>
</Properties>
</file>